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4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5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6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7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8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9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10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6"/>
  </p:notesMasterIdLst>
  <p:sldIdLst>
    <p:sldId id="259" r:id="rId3"/>
    <p:sldId id="260" r:id="rId4"/>
    <p:sldId id="261" r:id="rId5"/>
    <p:sldId id="262" r:id="rId6"/>
    <p:sldId id="263" r:id="rId7"/>
    <p:sldId id="264" r:id="rId8"/>
    <p:sldId id="265" r:id="rId9"/>
    <p:sldId id="316" r:id="rId10"/>
    <p:sldId id="266" r:id="rId11"/>
    <p:sldId id="267" r:id="rId12"/>
    <p:sldId id="269" r:id="rId13"/>
    <p:sldId id="312" r:id="rId14"/>
    <p:sldId id="311" r:id="rId15"/>
    <p:sldId id="270" r:id="rId16"/>
    <p:sldId id="315" r:id="rId17"/>
    <p:sldId id="271" r:id="rId18"/>
    <p:sldId id="313" r:id="rId19"/>
    <p:sldId id="314" r:id="rId20"/>
    <p:sldId id="309" r:id="rId21"/>
    <p:sldId id="282" r:id="rId22"/>
    <p:sldId id="283" r:id="rId23"/>
    <p:sldId id="284" r:id="rId24"/>
    <p:sldId id="289" r:id="rId25"/>
    <p:sldId id="285" r:id="rId26"/>
    <p:sldId id="286" r:id="rId27"/>
    <p:sldId id="287" r:id="rId28"/>
    <p:sldId id="288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306" r:id="rId39"/>
    <p:sldId id="317" r:id="rId40"/>
    <p:sldId id="300" r:id="rId41"/>
    <p:sldId id="301" r:id="rId42"/>
    <p:sldId id="319" r:id="rId43"/>
    <p:sldId id="318" r:id="rId44"/>
    <p:sldId id="307" r:id="rId4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P Paulus" initials="J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EAC"/>
    <a:srgbClr val="F50B11"/>
    <a:srgbClr val="FDF709"/>
    <a:srgbClr val="E8F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2" autoAdjust="0"/>
    <p:restoredTop sz="93241" autoAdjust="0"/>
  </p:normalViewPr>
  <p:slideViewPr>
    <p:cSldViewPr>
      <p:cViewPr>
        <p:scale>
          <a:sx n="25" d="100"/>
          <a:sy n="25" d="100"/>
        </p:scale>
        <p:origin x="-2412" y="-10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ata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ata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_rels/data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F930B4-1221-4C68-A03C-E8261B89791B}" type="doc">
      <dgm:prSet loTypeId="urn:microsoft.com/office/officeart/2005/8/layout/radial5" loCatId="relationship" qsTypeId="urn:microsoft.com/office/officeart/2005/8/quickstyle/3d1" qsCatId="3D" csTypeId="urn:microsoft.com/office/officeart/2005/8/colors/accent1_2#8" csCatId="accent1" phldr="1"/>
      <dgm:spPr/>
    </dgm:pt>
    <dgm:pt modelId="{FB77F40D-1883-4E5C-8311-2F356D37918A}">
      <dgm:prSet phldrT="[Text]" custT="1"/>
      <dgm:spPr>
        <a:gradFill flip="none" rotWithShape="1">
          <a:gsLst>
            <a:gs pos="0">
              <a:srgbClr val="FFF200"/>
            </a:gs>
            <a:gs pos="35000">
              <a:srgbClr val="FFC000"/>
            </a:gs>
            <a:gs pos="70000">
              <a:schemeClr val="accent6"/>
            </a:gs>
            <a:gs pos="100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en-US" sz="2400" b="0" dirty="0" smtClean="0">
              <a:ln>
                <a:solidFill>
                  <a:sysClr val="windowText" lastClr="000000"/>
                </a:solidFill>
              </a:ln>
              <a:latin typeface="Impact" pitchFamily="34" charset="0"/>
              <a:cs typeface="Arial" pitchFamily="34" charset="0"/>
            </a:rPr>
            <a:t>Parents / Family</a:t>
          </a:r>
          <a:endParaRPr lang="en-US" sz="2400" b="0" dirty="0">
            <a:ln>
              <a:solidFill>
                <a:sysClr val="windowText" lastClr="000000"/>
              </a:solidFill>
            </a:ln>
            <a:latin typeface="Impact" pitchFamily="34" charset="0"/>
            <a:cs typeface="Arial" pitchFamily="34" charset="0"/>
          </a:endParaRPr>
        </a:p>
      </dgm:t>
    </dgm:pt>
    <dgm:pt modelId="{CFB8B988-7A4E-4B9F-AF11-F770B90FC55B}" type="parTrans" cxnId="{7132E26C-DD48-4296-8B74-AD8CD451EF41}">
      <dgm:prSet/>
      <dgm:spPr/>
      <dgm:t>
        <a:bodyPr/>
        <a:lstStyle/>
        <a:p>
          <a:endParaRPr lang="en-US" b="1"/>
        </a:p>
      </dgm:t>
    </dgm:pt>
    <dgm:pt modelId="{A378609F-A4A3-488E-8C25-402BFDB31FA0}" type="sibTrans" cxnId="{7132E26C-DD48-4296-8B74-AD8CD451EF41}">
      <dgm:prSet/>
      <dgm:spPr/>
      <dgm:t>
        <a:bodyPr/>
        <a:lstStyle/>
        <a:p>
          <a:endParaRPr lang="en-US" b="1"/>
        </a:p>
      </dgm:t>
    </dgm:pt>
    <dgm:pt modelId="{DF1EEEFB-97FD-4394-ADD3-A8CFEEE784E6}">
      <dgm:prSet custT="1"/>
      <dgm:spPr>
        <a:gradFill rotWithShape="0">
          <a:gsLst>
            <a:gs pos="0">
              <a:srgbClr val="00B0F0"/>
            </a:gs>
            <a:gs pos="30000">
              <a:srgbClr val="0070C0"/>
            </a:gs>
            <a:gs pos="75000">
              <a:schemeClr val="accent2">
                <a:lumMod val="75000"/>
              </a:schemeClr>
            </a:gs>
            <a:gs pos="100000">
              <a:srgbClr val="002060"/>
            </a:gs>
          </a:gsLst>
        </a:gradFill>
      </dgm:spPr>
      <dgm:t>
        <a:bodyPr/>
        <a:lstStyle/>
        <a:p>
          <a:r>
            <a:rPr lang="en-US" sz="2400" dirty="0" smtClean="0">
              <a:ln>
                <a:solidFill>
                  <a:sysClr val="windowText" lastClr="000000"/>
                </a:solidFill>
              </a:ln>
              <a:latin typeface="Impact" pitchFamily="34" charset="0"/>
            </a:rPr>
            <a:t>Student’s adult network</a:t>
          </a:r>
        </a:p>
        <a:p>
          <a:r>
            <a:rPr lang="en-US" sz="2400" dirty="0" smtClean="0">
              <a:ln>
                <a:solidFill>
                  <a:sysClr val="windowText" lastClr="000000"/>
                </a:solidFill>
              </a:ln>
              <a:latin typeface="Impact" pitchFamily="34" charset="0"/>
            </a:rPr>
            <a:t>(the village)</a:t>
          </a:r>
          <a:endParaRPr lang="en-US" sz="2400" dirty="0">
            <a:ln>
              <a:solidFill>
                <a:sysClr val="windowText" lastClr="000000"/>
              </a:solidFill>
            </a:ln>
            <a:latin typeface="Impact" pitchFamily="34" charset="0"/>
          </a:endParaRPr>
        </a:p>
      </dgm:t>
    </dgm:pt>
    <dgm:pt modelId="{5EDFD427-C7EF-4BB0-A1C5-36A645BE7B28}" type="parTrans" cxnId="{39EBA7FA-FCAA-4115-ACC2-D5E00B1BAE08}">
      <dgm:prSet/>
      <dgm:spPr/>
      <dgm:t>
        <a:bodyPr/>
        <a:lstStyle/>
        <a:p>
          <a:endParaRPr lang="en-US"/>
        </a:p>
      </dgm:t>
    </dgm:pt>
    <dgm:pt modelId="{0910C4E4-CA46-42B7-93A0-19E173885944}" type="sibTrans" cxnId="{39EBA7FA-FCAA-4115-ACC2-D5E00B1BAE08}">
      <dgm:prSet/>
      <dgm:spPr/>
      <dgm:t>
        <a:bodyPr/>
        <a:lstStyle/>
        <a:p>
          <a:endParaRPr lang="en-US"/>
        </a:p>
      </dgm:t>
    </dgm:pt>
    <dgm:pt modelId="{010571B5-63A6-4CA4-87A7-FC98987434BF}">
      <dgm:prSet custT="1"/>
      <dgm:spPr>
        <a:gradFill flip="none" rotWithShape="1">
          <a:gsLst>
            <a:gs pos="0">
              <a:srgbClr val="FFF200"/>
            </a:gs>
            <a:gs pos="24000">
              <a:srgbClr val="FDF709"/>
            </a:gs>
            <a:gs pos="44000">
              <a:srgbClr val="E8F907"/>
            </a:gs>
            <a:gs pos="100000">
              <a:srgbClr val="FFFF00"/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US" sz="2400" dirty="0" smtClean="0">
              <a:ln>
                <a:solidFill>
                  <a:sysClr val="windowText" lastClr="000000"/>
                </a:solidFill>
              </a:ln>
              <a:latin typeface="Impact" pitchFamily="34" charset="0"/>
            </a:rPr>
            <a:t>Teachers</a:t>
          </a:r>
          <a:endParaRPr lang="en-US" sz="2400" dirty="0">
            <a:ln>
              <a:solidFill>
                <a:sysClr val="windowText" lastClr="000000"/>
              </a:solidFill>
            </a:ln>
            <a:latin typeface="Impact" pitchFamily="34" charset="0"/>
          </a:endParaRPr>
        </a:p>
      </dgm:t>
    </dgm:pt>
    <dgm:pt modelId="{18227948-ABA8-46C4-A965-2E92C7A76D2B}" type="parTrans" cxnId="{9F1A5EC6-92F4-4EE9-98CA-F2BDF7287DBB}">
      <dgm:prSet/>
      <dgm:spPr/>
      <dgm:t>
        <a:bodyPr/>
        <a:lstStyle/>
        <a:p>
          <a:endParaRPr lang="en-US"/>
        </a:p>
      </dgm:t>
    </dgm:pt>
    <dgm:pt modelId="{D9FAD944-BB8C-4C5A-975A-24E1FA52BE5B}" type="sibTrans" cxnId="{9F1A5EC6-92F4-4EE9-98CA-F2BDF7287DBB}">
      <dgm:prSet/>
      <dgm:spPr/>
      <dgm:t>
        <a:bodyPr/>
        <a:lstStyle/>
        <a:p>
          <a:endParaRPr lang="en-US"/>
        </a:p>
      </dgm:t>
    </dgm:pt>
    <dgm:pt modelId="{9DAB8AAD-82D7-40DF-9FFA-9C24E7334D87}">
      <dgm:prSet custT="1"/>
      <dgm:spPr>
        <a:gradFill flip="none" rotWithShape="1">
          <a:gsLst>
            <a:gs pos="0">
              <a:srgbClr val="FFF200"/>
            </a:gs>
            <a:gs pos="24000">
              <a:srgbClr val="FDF709"/>
            </a:gs>
            <a:gs pos="44000">
              <a:srgbClr val="E8F907"/>
            </a:gs>
            <a:gs pos="100000">
              <a:srgbClr val="FFFF00"/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en-US" sz="2400" dirty="0" smtClean="0">
              <a:ln>
                <a:solidFill>
                  <a:sysClr val="windowText" lastClr="000000"/>
                </a:solidFill>
              </a:ln>
              <a:latin typeface="Impact" pitchFamily="34" charset="0"/>
            </a:rPr>
            <a:t>School Counselors</a:t>
          </a:r>
          <a:endParaRPr lang="en-US" sz="2400" dirty="0">
            <a:ln>
              <a:solidFill>
                <a:sysClr val="windowText" lastClr="000000"/>
              </a:solidFill>
            </a:ln>
            <a:latin typeface="Impact" pitchFamily="34" charset="0"/>
          </a:endParaRPr>
        </a:p>
      </dgm:t>
    </dgm:pt>
    <dgm:pt modelId="{9A5AAE1F-AAB9-4C1C-ABE1-D003E468D9EE}" type="parTrans" cxnId="{CCD78F9D-1814-45CB-A97E-FC9AAFA1EEF4}">
      <dgm:prSet/>
      <dgm:spPr/>
      <dgm:t>
        <a:bodyPr/>
        <a:lstStyle/>
        <a:p>
          <a:endParaRPr lang="en-US"/>
        </a:p>
      </dgm:t>
    </dgm:pt>
    <dgm:pt modelId="{2E380480-9270-4FE9-A9D2-DD95D000B523}" type="sibTrans" cxnId="{CCD78F9D-1814-45CB-A97E-FC9AAFA1EEF4}">
      <dgm:prSet/>
      <dgm:spPr/>
      <dgm:t>
        <a:bodyPr/>
        <a:lstStyle/>
        <a:p>
          <a:endParaRPr lang="en-US"/>
        </a:p>
      </dgm:t>
    </dgm:pt>
    <dgm:pt modelId="{5B0CCECD-23AF-4926-B40B-A8C26645A0EE}">
      <dgm:prSet custT="1"/>
      <dgm:spPr>
        <a:gradFill flip="none" rotWithShape="1">
          <a:gsLst>
            <a:gs pos="0">
              <a:srgbClr val="FFF200"/>
            </a:gs>
            <a:gs pos="24000">
              <a:srgbClr val="FDF709"/>
            </a:gs>
            <a:gs pos="44000">
              <a:srgbClr val="E8F907"/>
            </a:gs>
            <a:gs pos="100000">
              <a:srgbClr val="FFFF00"/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en-US" sz="2300" dirty="0" smtClean="0">
              <a:ln>
                <a:solidFill>
                  <a:sysClr val="windowText" lastClr="000000"/>
                </a:solidFill>
              </a:ln>
              <a:latin typeface="Impact" pitchFamily="34" charset="0"/>
            </a:rPr>
            <a:t>Coaches</a:t>
          </a:r>
          <a:endParaRPr lang="en-US" sz="2300" dirty="0">
            <a:ln>
              <a:solidFill>
                <a:sysClr val="windowText" lastClr="000000"/>
              </a:solidFill>
            </a:ln>
            <a:latin typeface="Impact" pitchFamily="34" charset="0"/>
          </a:endParaRPr>
        </a:p>
      </dgm:t>
    </dgm:pt>
    <dgm:pt modelId="{5F4EC8FF-EE55-43F3-8824-A72E165D27F5}" type="parTrans" cxnId="{53C38519-E46C-4CA1-A3BD-A29E213F59F9}">
      <dgm:prSet/>
      <dgm:spPr/>
      <dgm:t>
        <a:bodyPr/>
        <a:lstStyle/>
        <a:p>
          <a:endParaRPr lang="en-US"/>
        </a:p>
      </dgm:t>
    </dgm:pt>
    <dgm:pt modelId="{163D7699-8ED8-4F1C-8D2C-818E643B64D1}" type="sibTrans" cxnId="{53C38519-E46C-4CA1-A3BD-A29E213F59F9}">
      <dgm:prSet/>
      <dgm:spPr/>
      <dgm:t>
        <a:bodyPr/>
        <a:lstStyle/>
        <a:p>
          <a:endParaRPr lang="en-US"/>
        </a:p>
      </dgm:t>
    </dgm:pt>
    <dgm:pt modelId="{FE3C6445-5FFF-4350-95A7-A47F2BBBD8B9}">
      <dgm:prSet custT="1"/>
      <dgm:spPr>
        <a:gradFill flip="none" rotWithShape="1">
          <a:gsLst>
            <a:gs pos="0">
              <a:srgbClr val="FFF200"/>
            </a:gs>
            <a:gs pos="45000">
              <a:srgbClr val="92D050"/>
            </a:gs>
            <a:gs pos="70000">
              <a:schemeClr val="accent3">
                <a:lumMod val="75000"/>
              </a:schemeClr>
            </a:gs>
            <a:gs pos="100000">
              <a:srgbClr val="00B050"/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r>
            <a:rPr lang="en-US" sz="2400" dirty="0" smtClean="0">
              <a:ln>
                <a:solidFill>
                  <a:sysClr val="windowText" lastClr="000000"/>
                </a:solidFill>
              </a:ln>
              <a:latin typeface="Impact" pitchFamily="34" charset="0"/>
            </a:rPr>
            <a:t>Friends</a:t>
          </a:r>
          <a:endParaRPr lang="en-US" sz="2400" dirty="0">
            <a:ln>
              <a:solidFill>
                <a:sysClr val="windowText" lastClr="000000"/>
              </a:solidFill>
            </a:ln>
            <a:latin typeface="Impact" pitchFamily="34" charset="0"/>
          </a:endParaRPr>
        </a:p>
      </dgm:t>
    </dgm:pt>
    <dgm:pt modelId="{C20420A0-3B74-496F-BDBE-E4EB6B50D4F9}" type="parTrans" cxnId="{C37B335F-2C02-4216-9E1B-922A58BC308E}">
      <dgm:prSet/>
      <dgm:spPr/>
      <dgm:t>
        <a:bodyPr/>
        <a:lstStyle/>
        <a:p>
          <a:endParaRPr lang="en-US"/>
        </a:p>
      </dgm:t>
    </dgm:pt>
    <dgm:pt modelId="{A817DC2A-AAF1-4AFB-8EA2-AC00BB16097E}" type="sibTrans" cxnId="{C37B335F-2C02-4216-9E1B-922A58BC308E}">
      <dgm:prSet/>
      <dgm:spPr/>
      <dgm:t>
        <a:bodyPr/>
        <a:lstStyle/>
        <a:p>
          <a:endParaRPr lang="en-US"/>
        </a:p>
      </dgm:t>
    </dgm:pt>
    <dgm:pt modelId="{C5DF3AD8-9416-4BC6-8FBE-ACC0F7DA61EF}">
      <dgm:prSet custT="1"/>
      <dgm:spPr>
        <a:gradFill flip="none" rotWithShape="1">
          <a:gsLst>
            <a:gs pos="0">
              <a:srgbClr val="7030A0"/>
            </a:gs>
            <a:gs pos="45000">
              <a:schemeClr val="accent4">
                <a:lumMod val="75000"/>
              </a:schemeClr>
            </a:gs>
            <a:gs pos="70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en-US" sz="2400" dirty="0" smtClean="0">
              <a:ln>
                <a:solidFill>
                  <a:sysClr val="windowText" lastClr="000000"/>
                </a:solidFill>
              </a:ln>
              <a:latin typeface="Impact" pitchFamily="34" charset="0"/>
            </a:rPr>
            <a:t>After School Programs</a:t>
          </a:r>
        </a:p>
      </dgm:t>
    </dgm:pt>
    <dgm:pt modelId="{2331881B-4B63-4935-973C-3ABFD9B08186}" type="sibTrans" cxnId="{5B08F060-FE28-44C5-99B3-F40230D5FDC4}">
      <dgm:prSet/>
      <dgm:spPr/>
      <dgm:t>
        <a:bodyPr/>
        <a:lstStyle/>
        <a:p>
          <a:endParaRPr lang="en-US"/>
        </a:p>
      </dgm:t>
    </dgm:pt>
    <dgm:pt modelId="{D251B8E8-A2B9-4CBC-B8CD-E77F5A8609F6}" type="parTrans" cxnId="{5B08F060-FE28-44C5-99B3-F40230D5FDC4}">
      <dgm:prSet/>
      <dgm:spPr/>
      <dgm:t>
        <a:bodyPr/>
        <a:lstStyle/>
        <a:p>
          <a:endParaRPr lang="en-US"/>
        </a:p>
      </dgm:t>
    </dgm:pt>
    <dgm:pt modelId="{D77C8126-24EE-465C-909A-223DB2D51350}">
      <dgm:prSet custT="1"/>
      <dgm:spPr>
        <a:gradFill flip="none" rotWithShape="1">
          <a:gsLst>
            <a:gs pos="22000">
              <a:srgbClr val="FF0000"/>
            </a:gs>
            <a:gs pos="45000">
              <a:srgbClr val="F50B11"/>
            </a:gs>
            <a:gs pos="70000">
              <a:srgbClr val="FF0300"/>
            </a:gs>
            <a:gs pos="100000">
              <a:srgbClr val="FEAEAC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en-US" sz="2400" dirty="0" smtClean="0">
              <a:ln>
                <a:solidFill>
                  <a:sysClr val="windowText" lastClr="000000"/>
                </a:solidFill>
              </a:ln>
              <a:latin typeface="Impact" pitchFamily="34" charset="0"/>
            </a:rPr>
            <a:t>Church / religious leaders</a:t>
          </a:r>
          <a:endParaRPr lang="en-US" sz="2400" dirty="0">
            <a:ln>
              <a:solidFill>
                <a:sysClr val="windowText" lastClr="000000"/>
              </a:solidFill>
            </a:ln>
            <a:latin typeface="Impact" pitchFamily="34" charset="0"/>
          </a:endParaRPr>
        </a:p>
      </dgm:t>
    </dgm:pt>
    <dgm:pt modelId="{45558604-B092-452F-83B2-26F137D5DBBA}" type="parTrans" cxnId="{9D5F8B12-E817-4971-B613-E4863298D48F}">
      <dgm:prSet/>
      <dgm:spPr/>
      <dgm:t>
        <a:bodyPr/>
        <a:lstStyle/>
        <a:p>
          <a:endParaRPr lang="en-US"/>
        </a:p>
      </dgm:t>
    </dgm:pt>
    <dgm:pt modelId="{5927FBBA-1197-4163-BE28-56C8FD939E94}" type="sibTrans" cxnId="{9D5F8B12-E817-4971-B613-E4863298D48F}">
      <dgm:prSet/>
      <dgm:spPr/>
      <dgm:t>
        <a:bodyPr/>
        <a:lstStyle/>
        <a:p>
          <a:endParaRPr lang="en-US"/>
        </a:p>
      </dgm:t>
    </dgm:pt>
    <dgm:pt modelId="{1C17FAC9-D906-4C9A-8B83-27D261FB0799}" type="pres">
      <dgm:prSet presAssocID="{2CF930B4-1221-4C68-A03C-E8261B89791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D53CA47-C762-4869-A0D8-09E6FC8BEF2A}" type="pres">
      <dgm:prSet presAssocID="{DF1EEEFB-97FD-4394-ADD3-A8CFEEE784E6}" presName="centerShape" presStyleLbl="node0" presStyleIdx="0" presStyleCnt="1" custScaleX="187531"/>
      <dgm:spPr/>
      <dgm:t>
        <a:bodyPr/>
        <a:lstStyle/>
        <a:p>
          <a:endParaRPr lang="en-US"/>
        </a:p>
      </dgm:t>
    </dgm:pt>
    <dgm:pt modelId="{C6F115EC-4719-4A5A-A006-D2D23ECCDED4}" type="pres">
      <dgm:prSet presAssocID="{CFB8B988-7A4E-4B9F-AF11-F770B90FC55B}" presName="parTrans" presStyleLbl="sibTrans2D1" presStyleIdx="0" presStyleCnt="7"/>
      <dgm:spPr/>
      <dgm:t>
        <a:bodyPr/>
        <a:lstStyle/>
        <a:p>
          <a:endParaRPr lang="en-US"/>
        </a:p>
      </dgm:t>
    </dgm:pt>
    <dgm:pt modelId="{C88CDE1C-5A54-4A90-9A52-0035041B3EED}" type="pres">
      <dgm:prSet presAssocID="{CFB8B988-7A4E-4B9F-AF11-F770B90FC55B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1A82FD0B-788E-428F-A5C8-C08B87DFC231}" type="pres">
      <dgm:prSet presAssocID="{FB77F40D-1883-4E5C-8311-2F356D37918A}" presName="node" presStyleLbl="node1" presStyleIdx="0" presStyleCnt="7" custScaleX="146814" custRadScaleRad="1006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CBD3CA-8E6B-4679-A6E8-DDCC7D5FC202}" type="pres">
      <dgm:prSet presAssocID="{18227948-ABA8-46C4-A965-2E92C7A76D2B}" presName="parTrans" presStyleLbl="sibTrans2D1" presStyleIdx="1" presStyleCnt="7"/>
      <dgm:spPr/>
      <dgm:t>
        <a:bodyPr/>
        <a:lstStyle/>
        <a:p>
          <a:endParaRPr lang="en-US"/>
        </a:p>
      </dgm:t>
    </dgm:pt>
    <dgm:pt modelId="{AFC78B25-D402-43CF-A1BE-AF6E4FEA6ECB}" type="pres">
      <dgm:prSet presAssocID="{18227948-ABA8-46C4-A965-2E92C7A76D2B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42B112EB-21A5-4B6F-A8C9-6B14BEE8E3BC}" type="pres">
      <dgm:prSet presAssocID="{010571B5-63A6-4CA4-87A7-FC98987434BF}" presName="node" presStyleLbl="node1" presStyleIdx="1" presStyleCnt="7" custScaleX="153304" custRadScaleRad="169772" custRadScaleInc="307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996ED-954E-476D-8276-852F6BB456B9}" type="pres">
      <dgm:prSet presAssocID="{9A5AAE1F-AAB9-4C1C-ABE1-D003E468D9EE}" presName="parTrans" presStyleLbl="sibTrans2D1" presStyleIdx="2" presStyleCnt="7"/>
      <dgm:spPr/>
      <dgm:t>
        <a:bodyPr/>
        <a:lstStyle/>
        <a:p>
          <a:endParaRPr lang="en-US"/>
        </a:p>
      </dgm:t>
    </dgm:pt>
    <dgm:pt modelId="{4720F74D-45DC-4839-BF77-CC0700AB13D4}" type="pres">
      <dgm:prSet presAssocID="{9A5AAE1F-AAB9-4C1C-ABE1-D003E468D9EE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84156316-4B0B-477E-9A12-1E69426705C5}" type="pres">
      <dgm:prSet presAssocID="{9DAB8AAD-82D7-40DF-9FFA-9C24E7334D87}" presName="node" presStyleLbl="node1" presStyleIdx="2" presStyleCnt="7" custScaleX="184530" custRadScaleRad="152620" custRadScaleInc="-139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2AC2D5-B885-4226-A1F0-29B94BDFEF04}" type="pres">
      <dgm:prSet presAssocID="{5F4EC8FF-EE55-43F3-8824-A72E165D27F5}" presName="parTrans" presStyleLbl="sibTrans2D1" presStyleIdx="3" presStyleCnt="7"/>
      <dgm:spPr/>
      <dgm:t>
        <a:bodyPr/>
        <a:lstStyle/>
        <a:p>
          <a:endParaRPr lang="en-US"/>
        </a:p>
      </dgm:t>
    </dgm:pt>
    <dgm:pt modelId="{C29B5007-8136-4D9E-9E98-167946944217}" type="pres">
      <dgm:prSet presAssocID="{5F4EC8FF-EE55-43F3-8824-A72E165D27F5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6BD63F38-635A-4A72-968E-553E1D8A6708}" type="pres">
      <dgm:prSet presAssocID="{5B0CCECD-23AF-4926-B40B-A8C26645A0EE}" presName="node" presStyleLbl="node1" presStyleIdx="3" presStyleCnt="7" custScaleX="1296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95D4A8-5F27-4F0B-8EE1-A5A7A1AAD439}" type="pres">
      <dgm:prSet presAssocID="{C20420A0-3B74-496F-BDBE-E4EB6B50D4F9}" presName="parTrans" presStyleLbl="sibTrans2D1" presStyleIdx="4" presStyleCnt="7"/>
      <dgm:spPr/>
      <dgm:t>
        <a:bodyPr/>
        <a:lstStyle/>
        <a:p>
          <a:endParaRPr lang="en-US"/>
        </a:p>
      </dgm:t>
    </dgm:pt>
    <dgm:pt modelId="{573C2034-B6CC-432D-9E56-457060648785}" type="pres">
      <dgm:prSet presAssocID="{C20420A0-3B74-496F-BDBE-E4EB6B50D4F9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8B39E5C1-4D3F-4DFE-9EAE-CCE712E756B3}" type="pres">
      <dgm:prSet presAssocID="{FE3C6445-5FFF-4350-95A7-A47F2BBBD8B9}" presName="node" presStyleLbl="node1" presStyleIdx="4" presStyleCnt="7" custScaleX="119921" custRadScaleRad="104718" custRadScaleInc="191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B37E25-4218-4DA6-96D0-818458771F15}" type="pres">
      <dgm:prSet presAssocID="{D251B8E8-A2B9-4CBC-B8CD-E77F5A8609F6}" presName="parTrans" presStyleLbl="sibTrans2D1" presStyleIdx="5" presStyleCnt="7"/>
      <dgm:spPr/>
      <dgm:t>
        <a:bodyPr/>
        <a:lstStyle/>
        <a:p>
          <a:endParaRPr lang="en-US"/>
        </a:p>
      </dgm:t>
    </dgm:pt>
    <dgm:pt modelId="{F7891016-8194-4DF0-BA2B-85F967A54F2F}" type="pres">
      <dgm:prSet presAssocID="{D251B8E8-A2B9-4CBC-B8CD-E77F5A8609F6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EF607592-8A96-4710-B330-1B83623BB223}" type="pres">
      <dgm:prSet presAssocID="{C5DF3AD8-9416-4BC6-8FBE-ACC0F7DA61EF}" presName="node" presStyleLbl="node1" presStyleIdx="5" presStyleCnt="7" custScaleX="174073" custRadScaleRad="164132" custRadScaleInc="148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BF84B0-EE4F-4ACC-BCC1-FD320F35A777}" type="pres">
      <dgm:prSet presAssocID="{45558604-B092-452F-83B2-26F137D5DBBA}" presName="parTrans" presStyleLbl="sibTrans2D1" presStyleIdx="6" presStyleCnt="7"/>
      <dgm:spPr/>
      <dgm:t>
        <a:bodyPr/>
        <a:lstStyle/>
        <a:p>
          <a:endParaRPr lang="en-US"/>
        </a:p>
      </dgm:t>
    </dgm:pt>
    <dgm:pt modelId="{4F2E80F2-A3E5-47E9-AC3F-B45A5F0016A9}" type="pres">
      <dgm:prSet presAssocID="{45558604-B092-452F-83B2-26F137D5DBBA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BBA77534-BFF7-43AA-ABD2-F49D771C338D}" type="pres">
      <dgm:prSet presAssocID="{D77C8126-24EE-465C-909A-223DB2D51350}" presName="node" presStyleLbl="node1" presStyleIdx="6" presStyleCnt="7" custScaleX="176999" custRadScaleRad="181447" custRadScaleInc="-358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5EB704-328B-4A7B-8CCB-379D9A64308C}" type="presOf" srcId="{5B0CCECD-23AF-4926-B40B-A8C26645A0EE}" destId="{6BD63F38-635A-4A72-968E-553E1D8A6708}" srcOrd="0" destOrd="0" presId="urn:microsoft.com/office/officeart/2005/8/layout/radial5"/>
    <dgm:cxn modelId="{81EFCAE8-9297-4C77-BAD3-698C846AC683}" type="presOf" srcId="{18227948-ABA8-46C4-A965-2E92C7A76D2B}" destId="{AFC78B25-D402-43CF-A1BE-AF6E4FEA6ECB}" srcOrd="1" destOrd="0" presId="urn:microsoft.com/office/officeart/2005/8/layout/radial5"/>
    <dgm:cxn modelId="{4E493057-C1B8-4254-BC17-5E30A0C826F2}" type="presOf" srcId="{DF1EEEFB-97FD-4394-ADD3-A8CFEEE784E6}" destId="{5D53CA47-C762-4869-A0D8-09E6FC8BEF2A}" srcOrd="0" destOrd="0" presId="urn:microsoft.com/office/officeart/2005/8/layout/radial5"/>
    <dgm:cxn modelId="{79844EF4-5EAF-4C35-8B48-6EC02BC5F7A3}" type="presOf" srcId="{C20420A0-3B74-496F-BDBE-E4EB6B50D4F9}" destId="{573C2034-B6CC-432D-9E56-457060648785}" srcOrd="1" destOrd="0" presId="urn:microsoft.com/office/officeart/2005/8/layout/radial5"/>
    <dgm:cxn modelId="{6D6B460D-6EC6-48D6-B8B4-FBDEFA075AD5}" type="presOf" srcId="{D251B8E8-A2B9-4CBC-B8CD-E77F5A8609F6}" destId="{F7891016-8194-4DF0-BA2B-85F967A54F2F}" srcOrd="1" destOrd="0" presId="urn:microsoft.com/office/officeart/2005/8/layout/radial5"/>
    <dgm:cxn modelId="{39EBA7FA-FCAA-4115-ACC2-D5E00B1BAE08}" srcId="{2CF930B4-1221-4C68-A03C-E8261B89791B}" destId="{DF1EEEFB-97FD-4394-ADD3-A8CFEEE784E6}" srcOrd="0" destOrd="0" parTransId="{5EDFD427-C7EF-4BB0-A1C5-36A645BE7B28}" sibTransId="{0910C4E4-CA46-42B7-93A0-19E173885944}"/>
    <dgm:cxn modelId="{2E1B4221-9C0F-4610-97D6-D5736B7B83A1}" type="presOf" srcId="{9DAB8AAD-82D7-40DF-9FFA-9C24E7334D87}" destId="{84156316-4B0B-477E-9A12-1E69426705C5}" srcOrd="0" destOrd="0" presId="urn:microsoft.com/office/officeart/2005/8/layout/radial5"/>
    <dgm:cxn modelId="{49BBEF43-9152-4D1C-85C2-349F0B8CE908}" type="presOf" srcId="{2CF930B4-1221-4C68-A03C-E8261B89791B}" destId="{1C17FAC9-D906-4C9A-8B83-27D261FB0799}" srcOrd="0" destOrd="0" presId="urn:microsoft.com/office/officeart/2005/8/layout/radial5"/>
    <dgm:cxn modelId="{3FC580D1-94F8-4C49-AFBE-AD623BDB257E}" type="presOf" srcId="{FB77F40D-1883-4E5C-8311-2F356D37918A}" destId="{1A82FD0B-788E-428F-A5C8-C08B87DFC231}" srcOrd="0" destOrd="0" presId="urn:microsoft.com/office/officeart/2005/8/layout/radial5"/>
    <dgm:cxn modelId="{A2FE6621-066F-4E41-9E14-1A6521980C58}" type="presOf" srcId="{010571B5-63A6-4CA4-87A7-FC98987434BF}" destId="{42B112EB-21A5-4B6F-A8C9-6B14BEE8E3BC}" srcOrd="0" destOrd="0" presId="urn:microsoft.com/office/officeart/2005/8/layout/radial5"/>
    <dgm:cxn modelId="{E49C5F8B-FC08-4947-8C3E-CBCD8950AD13}" type="presOf" srcId="{C20420A0-3B74-496F-BDBE-E4EB6B50D4F9}" destId="{3195D4A8-5F27-4F0B-8EE1-A5A7A1AAD439}" srcOrd="0" destOrd="0" presId="urn:microsoft.com/office/officeart/2005/8/layout/radial5"/>
    <dgm:cxn modelId="{AA190AF0-3A05-4846-88C7-2CB5EB0BA7F7}" type="presOf" srcId="{9A5AAE1F-AAB9-4C1C-ABE1-D003E468D9EE}" destId="{4A0996ED-954E-476D-8276-852F6BB456B9}" srcOrd="0" destOrd="0" presId="urn:microsoft.com/office/officeart/2005/8/layout/radial5"/>
    <dgm:cxn modelId="{5B08F060-FE28-44C5-99B3-F40230D5FDC4}" srcId="{DF1EEEFB-97FD-4394-ADD3-A8CFEEE784E6}" destId="{C5DF3AD8-9416-4BC6-8FBE-ACC0F7DA61EF}" srcOrd="5" destOrd="0" parTransId="{D251B8E8-A2B9-4CBC-B8CD-E77F5A8609F6}" sibTransId="{2331881B-4B63-4935-973C-3ABFD9B08186}"/>
    <dgm:cxn modelId="{DCD507F3-44C1-419F-AE08-542DA2672999}" type="presOf" srcId="{18227948-ABA8-46C4-A965-2E92C7A76D2B}" destId="{85CBD3CA-8E6B-4679-A6E8-DDCC7D5FC202}" srcOrd="0" destOrd="0" presId="urn:microsoft.com/office/officeart/2005/8/layout/radial5"/>
    <dgm:cxn modelId="{DB953E7C-BEC6-44B6-B99E-C0D619E96ED4}" type="presOf" srcId="{D77C8126-24EE-465C-909A-223DB2D51350}" destId="{BBA77534-BFF7-43AA-ABD2-F49D771C338D}" srcOrd="0" destOrd="0" presId="urn:microsoft.com/office/officeart/2005/8/layout/radial5"/>
    <dgm:cxn modelId="{CCD78F9D-1814-45CB-A97E-FC9AAFA1EEF4}" srcId="{DF1EEEFB-97FD-4394-ADD3-A8CFEEE784E6}" destId="{9DAB8AAD-82D7-40DF-9FFA-9C24E7334D87}" srcOrd="2" destOrd="0" parTransId="{9A5AAE1F-AAB9-4C1C-ABE1-D003E468D9EE}" sibTransId="{2E380480-9270-4FE9-A9D2-DD95D000B523}"/>
    <dgm:cxn modelId="{49037E6C-CBAA-4E18-B9D2-1B0FC0B36ABD}" type="presOf" srcId="{45558604-B092-452F-83B2-26F137D5DBBA}" destId="{D9BF84B0-EE4F-4ACC-BCC1-FD320F35A777}" srcOrd="0" destOrd="0" presId="urn:microsoft.com/office/officeart/2005/8/layout/radial5"/>
    <dgm:cxn modelId="{0076FBB8-9A4C-47F3-A536-69996E488660}" type="presOf" srcId="{FE3C6445-5FFF-4350-95A7-A47F2BBBD8B9}" destId="{8B39E5C1-4D3F-4DFE-9EAE-CCE712E756B3}" srcOrd="0" destOrd="0" presId="urn:microsoft.com/office/officeart/2005/8/layout/radial5"/>
    <dgm:cxn modelId="{606D7960-C94C-4E63-A6C8-CDF893E67197}" type="presOf" srcId="{5F4EC8FF-EE55-43F3-8824-A72E165D27F5}" destId="{C29B5007-8136-4D9E-9E98-167946944217}" srcOrd="1" destOrd="0" presId="urn:microsoft.com/office/officeart/2005/8/layout/radial5"/>
    <dgm:cxn modelId="{9F1A5EC6-92F4-4EE9-98CA-F2BDF7287DBB}" srcId="{DF1EEEFB-97FD-4394-ADD3-A8CFEEE784E6}" destId="{010571B5-63A6-4CA4-87A7-FC98987434BF}" srcOrd="1" destOrd="0" parTransId="{18227948-ABA8-46C4-A965-2E92C7A76D2B}" sibTransId="{D9FAD944-BB8C-4C5A-975A-24E1FA52BE5B}"/>
    <dgm:cxn modelId="{9D5F8B12-E817-4971-B613-E4863298D48F}" srcId="{DF1EEEFB-97FD-4394-ADD3-A8CFEEE784E6}" destId="{D77C8126-24EE-465C-909A-223DB2D51350}" srcOrd="6" destOrd="0" parTransId="{45558604-B092-452F-83B2-26F137D5DBBA}" sibTransId="{5927FBBA-1197-4163-BE28-56C8FD939E94}"/>
    <dgm:cxn modelId="{C37B335F-2C02-4216-9E1B-922A58BC308E}" srcId="{DF1EEEFB-97FD-4394-ADD3-A8CFEEE784E6}" destId="{FE3C6445-5FFF-4350-95A7-A47F2BBBD8B9}" srcOrd="4" destOrd="0" parTransId="{C20420A0-3B74-496F-BDBE-E4EB6B50D4F9}" sibTransId="{A817DC2A-AAF1-4AFB-8EA2-AC00BB16097E}"/>
    <dgm:cxn modelId="{BD70A721-22A9-4FF8-88AF-5D06D0C92325}" type="presOf" srcId="{5F4EC8FF-EE55-43F3-8824-A72E165D27F5}" destId="{F32AC2D5-B885-4226-A1F0-29B94BDFEF04}" srcOrd="0" destOrd="0" presId="urn:microsoft.com/office/officeart/2005/8/layout/radial5"/>
    <dgm:cxn modelId="{602B4153-D8E3-48AB-8091-BA4A936D224B}" type="presOf" srcId="{9A5AAE1F-AAB9-4C1C-ABE1-D003E468D9EE}" destId="{4720F74D-45DC-4839-BF77-CC0700AB13D4}" srcOrd="1" destOrd="0" presId="urn:microsoft.com/office/officeart/2005/8/layout/radial5"/>
    <dgm:cxn modelId="{7132E26C-DD48-4296-8B74-AD8CD451EF41}" srcId="{DF1EEEFB-97FD-4394-ADD3-A8CFEEE784E6}" destId="{FB77F40D-1883-4E5C-8311-2F356D37918A}" srcOrd="0" destOrd="0" parTransId="{CFB8B988-7A4E-4B9F-AF11-F770B90FC55B}" sibTransId="{A378609F-A4A3-488E-8C25-402BFDB31FA0}"/>
    <dgm:cxn modelId="{C5FD8530-728F-49FC-A153-D1998C8A96F0}" type="presOf" srcId="{CFB8B988-7A4E-4B9F-AF11-F770B90FC55B}" destId="{C6F115EC-4719-4A5A-A006-D2D23ECCDED4}" srcOrd="0" destOrd="0" presId="urn:microsoft.com/office/officeart/2005/8/layout/radial5"/>
    <dgm:cxn modelId="{16CBCF89-2417-4DB4-BC0F-755F6308C539}" type="presOf" srcId="{D251B8E8-A2B9-4CBC-B8CD-E77F5A8609F6}" destId="{DCB37E25-4218-4DA6-96D0-818458771F15}" srcOrd="0" destOrd="0" presId="urn:microsoft.com/office/officeart/2005/8/layout/radial5"/>
    <dgm:cxn modelId="{6784203C-B7EC-446A-9F0B-B94F3B41A237}" type="presOf" srcId="{C5DF3AD8-9416-4BC6-8FBE-ACC0F7DA61EF}" destId="{EF607592-8A96-4710-B330-1B83623BB223}" srcOrd="0" destOrd="0" presId="urn:microsoft.com/office/officeart/2005/8/layout/radial5"/>
    <dgm:cxn modelId="{53C38519-E46C-4CA1-A3BD-A29E213F59F9}" srcId="{DF1EEEFB-97FD-4394-ADD3-A8CFEEE784E6}" destId="{5B0CCECD-23AF-4926-B40B-A8C26645A0EE}" srcOrd="3" destOrd="0" parTransId="{5F4EC8FF-EE55-43F3-8824-A72E165D27F5}" sibTransId="{163D7699-8ED8-4F1C-8D2C-818E643B64D1}"/>
    <dgm:cxn modelId="{3488878E-4B0B-4651-932F-095145E523B6}" type="presOf" srcId="{CFB8B988-7A4E-4B9F-AF11-F770B90FC55B}" destId="{C88CDE1C-5A54-4A90-9A52-0035041B3EED}" srcOrd="1" destOrd="0" presId="urn:microsoft.com/office/officeart/2005/8/layout/radial5"/>
    <dgm:cxn modelId="{45521AAB-5B52-44D4-9736-E144E2C56753}" type="presOf" srcId="{45558604-B092-452F-83B2-26F137D5DBBA}" destId="{4F2E80F2-A3E5-47E9-AC3F-B45A5F0016A9}" srcOrd="1" destOrd="0" presId="urn:microsoft.com/office/officeart/2005/8/layout/radial5"/>
    <dgm:cxn modelId="{3577ADD6-313D-4A83-AEC2-0ACC68158D9B}" type="presParOf" srcId="{1C17FAC9-D906-4C9A-8B83-27D261FB0799}" destId="{5D53CA47-C762-4869-A0D8-09E6FC8BEF2A}" srcOrd="0" destOrd="0" presId="urn:microsoft.com/office/officeart/2005/8/layout/radial5"/>
    <dgm:cxn modelId="{DC1A50BC-A832-4E2A-9A39-FE2D613A0672}" type="presParOf" srcId="{1C17FAC9-D906-4C9A-8B83-27D261FB0799}" destId="{C6F115EC-4719-4A5A-A006-D2D23ECCDED4}" srcOrd="1" destOrd="0" presId="urn:microsoft.com/office/officeart/2005/8/layout/radial5"/>
    <dgm:cxn modelId="{CB7CBD56-E1F6-48CC-9369-26B454430C94}" type="presParOf" srcId="{C6F115EC-4719-4A5A-A006-D2D23ECCDED4}" destId="{C88CDE1C-5A54-4A90-9A52-0035041B3EED}" srcOrd="0" destOrd="0" presId="urn:microsoft.com/office/officeart/2005/8/layout/radial5"/>
    <dgm:cxn modelId="{FD9F53AC-1C11-4C6F-BFE2-A1A1CCEA60D1}" type="presParOf" srcId="{1C17FAC9-D906-4C9A-8B83-27D261FB0799}" destId="{1A82FD0B-788E-428F-A5C8-C08B87DFC231}" srcOrd="2" destOrd="0" presId="urn:microsoft.com/office/officeart/2005/8/layout/radial5"/>
    <dgm:cxn modelId="{C890274F-B1AD-4DDF-8C11-95D8DCB7BE39}" type="presParOf" srcId="{1C17FAC9-D906-4C9A-8B83-27D261FB0799}" destId="{85CBD3CA-8E6B-4679-A6E8-DDCC7D5FC202}" srcOrd="3" destOrd="0" presId="urn:microsoft.com/office/officeart/2005/8/layout/radial5"/>
    <dgm:cxn modelId="{7D77D7FC-53C8-4EB3-9699-D84ACB8B2B86}" type="presParOf" srcId="{85CBD3CA-8E6B-4679-A6E8-DDCC7D5FC202}" destId="{AFC78B25-D402-43CF-A1BE-AF6E4FEA6ECB}" srcOrd="0" destOrd="0" presId="urn:microsoft.com/office/officeart/2005/8/layout/radial5"/>
    <dgm:cxn modelId="{52F71F2E-AE0D-4216-A609-E740BCF932CF}" type="presParOf" srcId="{1C17FAC9-D906-4C9A-8B83-27D261FB0799}" destId="{42B112EB-21A5-4B6F-A8C9-6B14BEE8E3BC}" srcOrd="4" destOrd="0" presId="urn:microsoft.com/office/officeart/2005/8/layout/radial5"/>
    <dgm:cxn modelId="{787D30A0-D6DA-4564-8576-CE1E445FDD13}" type="presParOf" srcId="{1C17FAC9-D906-4C9A-8B83-27D261FB0799}" destId="{4A0996ED-954E-476D-8276-852F6BB456B9}" srcOrd="5" destOrd="0" presId="urn:microsoft.com/office/officeart/2005/8/layout/radial5"/>
    <dgm:cxn modelId="{F256F35A-9251-44D7-AEE6-1A0B4971A25D}" type="presParOf" srcId="{4A0996ED-954E-476D-8276-852F6BB456B9}" destId="{4720F74D-45DC-4839-BF77-CC0700AB13D4}" srcOrd="0" destOrd="0" presId="urn:microsoft.com/office/officeart/2005/8/layout/radial5"/>
    <dgm:cxn modelId="{8B716B12-49AF-4A86-9436-4E4DCDB54D68}" type="presParOf" srcId="{1C17FAC9-D906-4C9A-8B83-27D261FB0799}" destId="{84156316-4B0B-477E-9A12-1E69426705C5}" srcOrd="6" destOrd="0" presId="urn:microsoft.com/office/officeart/2005/8/layout/radial5"/>
    <dgm:cxn modelId="{1A99E22E-0F0E-4309-8278-854C849F48A8}" type="presParOf" srcId="{1C17FAC9-D906-4C9A-8B83-27D261FB0799}" destId="{F32AC2D5-B885-4226-A1F0-29B94BDFEF04}" srcOrd="7" destOrd="0" presId="urn:microsoft.com/office/officeart/2005/8/layout/radial5"/>
    <dgm:cxn modelId="{3DBA604D-31F8-43A9-A400-8EBD05CD300C}" type="presParOf" srcId="{F32AC2D5-B885-4226-A1F0-29B94BDFEF04}" destId="{C29B5007-8136-4D9E-9E98-167946944217}" srcOrd="0" destOrd="0" presId="urn:microsoft.com/office/officeart/2005/8/layout/radial5"/>
    <dgm:cxn modelId="{93647D3B-73F0-48A7-9990-C20B88170A20}" type="presParOf" srcId="{1C17FAC9-D906-4C9A-8B83-27D261FB0799}" destId="{6BD63F38-635A-4A72-968E-553E1D8A6708}" srcOrd="8" destOrd="0" presId="urn:microsoft.com/office/officeart/2005/8/layout/radial5"/>
    <dgm:cxn modelId="{2337A018-B375-4EE3-B0C3-5E990F9BE8E4}" type="presParOf" srcId="{1C17FAC9-D906-4C9A-8B83-27D261FB0799}" destId="{3195D4A8-5F27-4F0B-8EE1-A5A7A1AAD439}" srcOrd="9" destOrd="0" presId="urn:microsoft.com/office/officeart/2005/8/layout/radial5"/>
    <dgm:cxn modelId="{F8406DFA-76E0-4ECA-A59C-7B37070498DA}" type="presParOf" srcId="{3195D4A8-5F27-4F0B-8EE1-A5A7A1AAD439}" destId="{573C2034-B6CC-432D-9E56-457060648785}" srcOrd="0" destOrd="0" presId="urn:microsoft.com/office/officeart/2005/8/layout/radial5"/>
    <dgm:cxn modelId="{0275E2D6-A49D-4C4A-8A32-83F8E564506B}" type="presParOf" srcId="{1C17FAC9-D906-4C9A-8B83-27D261FB0799}" destId="{8B39E5C1-4D3F-4DFE-9EAE-CCE712E756B3}" srcOrd="10" destOrd="0" presId="urn:microsoft.com/office/officeart/2005/8/layout/radial5"/>
    <dgm:cxn modelId="{30638C6B-A3D6-4A42-8FAE-C8C607758021}" type="presParOf" srcId="{1C17FAC9-D906-4C9A-8B83-27D261FB0799}" destId="{DCB37E25-4218-4DA6-96D0-818458771F15}" srcOrd="11" destOrd="0" presId="urn:microsoft.com/office/officeart/2005/8/layout/radial5"/>
    <dgm:cxn modelId="{19D29A7E-F0DE-4CFE-9588-A8DED4161AAB}" type="presParOf" srcId="{DCB37E25-4218-4DA6-96D0-818458771F15}" destId="{F7891016-8194-4DF0-BA2B-85F967A54F2F}" srcOrd="0" destOrd="0" presId="urn:microsoft.com/office/officeart/2005/8/layout/radial5"/>
    <dgm:cxn modelId="{52481A61-2C3D-42F9-9FD5-6301C9818497}" type="presParOf" srcId="{1C17FAC9-D906-4C9A-8B83-27D261FB0799}" destId="{EF607592-8A96-4710-B330-1B83623BB223}" srcOrd="12" destOrd="0" presId="urn:microsoft.com/office/officeart/2005/8/layout/radial5"/>
    <dgm:cxn modelId="{B96E26D2-6710-48A5-94C6-CF513F708E90}" type="presParOf" srcId="{1C17FAC9-D906-4C9A-8B83-27D261FB0799}" destId="{D9BF84B0-EE4F-4ACC-BCC1-FD320F35A777}" srcOrd="13" destOrd="0" presId="urn:microsoft.com/office/officeart/2005/8/layout/radial5"/>
    <dgm:cxn modelId="{226E26DF-8BEC-46BE-9A3A-B2EBCDB7D2DE}" type="presParOf" srcId="{D9BF84B0-EE4F-4ACC-BCC1-FD320F35A777}" destId="{4F2E80F2-A3E5-47E9-AC3F-B45A5F0016A9}" srcOrd="0" destOrd="0" presId="urn:microsoft.com/office/officeart/2005/8/layout/radial5"/>
    <dgm:cxn modelId="{097CAB3A-2A96-4FE7-9594-E81280ACB986}" type="presParOf" srcId="{1C17FAC9-D906-4C9A-8B83-27D261FB0799}" destId="{BBA77534-BFF7-43AA-ABD2-F49D771C338D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F5BDDC-08BF-4C47-9BE5-0EEC1E44B2A7}">
      <dgm:prSet/>
      <dgm:spPr>
        <a:solidFill>
          <a:srgbClr val="FFFF00"/>
        </a:soli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Counseling with a small “c”</a:t>
          </a:r>
          <a:endParaRPr lang="en-US" b="1" dirty="0">
            <a:ln>
              <a:solidFill>
                <a:sysClr val="windowText" lastClr="000000"/>
              </a:solidFill>
            </a:ln>
            <a:solidFill>
              <a:srgbClr val="D00E8F"/>
            </a:solidFill>
            <a:latin typeface="Arial Black" panose="020B0A04020102020204" pitchFamily="34" charset="0"/>
          </a:endParaRPr>
        </a:p>
      </dgm:t>
    </dgm:pt>
    <dgm:pt modelId="{90DD3166-F51E-48F5-B4C6-B1D7FFD878C6}" type="parTrans" cxnId="{190E39E1-C55E-45E6-A349-2F7CEAEEFAF8}">
      <dgm:prSet/>
      <dgm:spPr/>
      <dgm:t>
        <a:bodyPr/>
        <a:lstStyle/>
        <a:p>
          <a:endParaRPr lang="en-US"/>
        </a:p>
      </dgm:t>
    </dgm:pt>
    <dgm:pt modelId="{2E734A92-50C0-4B05-9782-390DEBF12A8F}" type="sibTrans" cxnId="{190E39E1-C55E-45E6-A349-2F7CEAEEFAF8}">
      <dgm:prSet/>
      <dgm:spPr/>
      <dgm:t>
        <a:bodyPr/>
        <a:lstStyle/>
        <a:p>
          <a:endParaRPr lang="en-US"/>
        </a:p>
      </dgm:t>
    </dgm:pt>
    <dgm:pt modelId="{43A31B12-B5E2-4099-A48E-2BF6FDBF41A5}">
      <dgm:prSet/>
      <dgm:spPr>
        <a:solidFill>
          <a:srgbClr val="F6FBAF">
            <a:alpha val="89804"/>
          </a:srgbClr>
        </a:solidFill>
      </dgm:spPr>
      <dgm:t>
        <a:bodyPr/>
        <a:lstStyle/>
        <a:p>
          <a:r>
            <a:rPr lang="es-ES" altLang="en-US" dirty="0" smtClean="0">
              <a:latin typeface="Arial Black" panose="020B0A04020102020204" pitchFamily="34" charset="0"/>
            </a:rPr>
            <a:t>TV and Video </a:t>
          </a:r>
          <a:r>
            <a:rPr lang="es-ES" altLang="en-US" dirty="0" err="1" smtClean="0">
              <a:latin typeface="Arial Black" panose="020B0A04020102020204" pitchFamily="34" charset="0"/>
            </a:rPr>
            <a:t>Games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should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continuously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limited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during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the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school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week</a:t>
          </a:r>
          <a:r>
            <a:rPr lang="es-ES" altLang="en-US" dirty="0" smtClean="0">
              <a:latin typeface="Arial Black" panose="020B0A04020102020204" pitchFamily="34" charset="0"/>
            </a:rPr>
            <a:t>.  </a:t>
          </a:r>
          <a:r>
            <a:rPr lang="es-ES" altLang="en-US" dirty="0" err="1" smtClean="0">
              <a:latin typeface="Arial Black" panose="020B0A04020102020204" pitchFamily="34" charset="0"/>
            </a:rPr>
            <a:t>This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includes</a:t>
          </a:r>
          <a:r>
            <a:rPr lang="es-ES" altLang="en-US" dirty="0" smtClean="0">
              <a:latin typeface="Arial Black" panose="020B0A04020102020204" pitchFamily="34" charset="0"/>
            </a:rPr>
            <a:t> TV time </a:t>
          </a:r>
          <a:r>
            <a:rPr lang="es-ES" altLang="en-US" dirty="0" err="1" smtClean="0">
              <a:latin typeface="Arial Black" panose="020B0A04020102020204" pitchFamily="34" charset="0"/>
            </a:rPr>
            <a:t>for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parents</a:t>
          </a:r>
          <a:r>
            <a:rPr lang="es-ES" altLang="en-US" dirty="0" smtClean="0">
              <a:latin typeface="Arial Black" panose="020B0A04020102020204" pitchFamily="34" charset="0"/>
            </a:rPr>
            <a:t>!</a:t>
          </a:r>
          <a:endParaRPr lang="es-MX" altLang="en-US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9C6F9238-A011-47D6-9C53-8512FB4B1438}" type="parTrans" cxnId="{47C78E7A-758D-4A40-A675-81877A09CD4A}">
      <dgm:prSet/>
      <dgm:spPr/>
      <dgm:t>
        <a:bodyPr/>
        <a:lstStyle/>
        <a:p>
          <a:endParaRPr lang="en-US"/>
        </a:p>
      </dgm:t>
    </dgm:pt>
    <dgm:pt modelId="{A1E2CA1E-9C2F-481A-8D05-20B0B607D967}" type="sibTrans" cxnId="{47C78E7A-758D-4A40-A675-81877A09CD4A}">
      <dgm:prSet/>
      <dgm:spPr/>
      <dgm:t>
        <a:bodyPr/>
        <a:lstStyle/>
        <a:p>
          <a:endParaRPr lang="en-US"/>
        </a:p>
      </dgm:t>
    </dgm:pt>
    <dgm:pt modelId="{E5CE2119-83D3-4852-834A-BC41BF5E55E6}">
      <dgm:prSet/>
      <dgm:spPr/>
      <dgm:t>
        <a:bodyPr/>
        <a:lstStyle/>
        <a:p>
          <a:r>
            <a:rPr lang="es-ES" altLang="en-US" dirty="0" err="1" smtClean="0">
              <a:latin typeface="Arial Black" panose="020B0A04020102020204" pitchFamily="34" charset="0"/>
            </a:rPr>
            <a:t>Education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isn’t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only</a:t>
          </a:r>
          <a:r>
            <a:rPr lang="es-ES" altLang="en-US" dirty="0" smtClean="0">
              <a:latin typeface="Arial Black" panose="020B0A04020102020204" pitchFamily="34" charset="0"/>
            </a:rPr>
            <a:t> at </a:t>
          </a:r>
          <a:r>
            <a:rPr lang="es-ES" altLang="en-US" dirty="0" err="1" smtClean="0">
              <a:latin typeface="Arial Black" panose="020B0A04020102020204" pitchFamily="34" charset="0"/>
            </a:rPr>
            <a:t>school</a:t>
          </a:r>
          <a:r>
            <a:rPr lang="es-ES" altLang="en-US" dirty="0" smtClean="0">
              <a:latin typeface="Arial Black" panose="020B0A04020102020204" pitchFamily="34" charset="0"/>
            </a:rPr>
            <a:t> – look </a:t>
          </a:r>
          <a:r>
            <a:rPr lang="es-ES" altLang="en-US" dirty="0" err="1" smtClean="0">
              <a:latin typeface="Arial Black" panose="020B0A04020102020204" pitchFamily="34" charset="0"/>
            </a:rPr>
            <a:t>for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other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opportunities</a:t>
          </a:r>
          <a:r>
            <a:rPr lang="es-ES" altLang="en-US" dirty="0" smtClean="0">
              <a:latin typeface="Arial Black" panose="020B0A04020102020204" pitchFamily="34" charset="0"/>
            </a:rPr>
            <a:t> (</a:t>
          </a:r>
          <a:r>
            <a:rPr lang="es-ES" altLang="en-US" dirty="0" err="1" smtClean="0">
              <a:latin typeface="Arial Black" panose="020B0A04020102020204" pitchFamily="34" charset="0"/>
            </a:rPr>
            <a:t>e.g</a:t>
          </a:r>
          <a:r>
            <a:rPr lang="es-ES" altLang="en-US" dirty="0" smtClean="0">
              <a:latin typeface="Arial Black" panose="020B0A04020102020204" pitchFamily="34" charset="0"/>
            </a:rPr>
            <a:t>., local </a:t>
          </a:r>
          <a:r>
            <a:rPr lang="es-ES" altLang="en-US" dirty="0" err="1" smtClean="0">
              <a:latin typeface="Arial Black" panose="020B0A04020102020204" pitchFamily="34" charset="0"/>
            </a:rPr>
            <a:t>library</a:t>
          </a:r>
          <a:r>
            <a:rPr lang="es-ES" altLang="en-US" dirty="0" smtClean="0">
              <a:latin typeface="Arial Black" panose="020B0A04020102020204" pitchFamily="34" charset="0"/>
            </a:rPr>
            <a:t>)</a:t>
          </a:r>
          <a:endParaRPr lang="es-ES" altLang="en-US" dirty="0">
            <a:latin typeface="Arial Black" panose="020B0A04020102020204" pitchFamily="34" charset="0"/>
          </a:endParaRPr>
        </a:p>
      </dgm:t>
    </dgm:pt>
    <dgm:pt modelId="{2A88DC1E-B517-45B5-87DB-90FDFCAA64B7}" type="parTrans" cxnId="{1C11D3A7-BD5C-4A97-9D2A-1F11538BB8D5}">
      <dgm:prSet/>
      <dgm:spPr/>
      <dgm:t>
        <a:bodyPr/>
        <a:lstStyle/>
        <a:p>
          <a:endParaRPr lang="en-US"/>
        </a:p>
      </dgm:t>
    </dgm:pt>
    <dgm:pt modelId="{6D9E6F7E-B740-418D-85B3-2B3FEB87D324}" type="sibTrans" cxnId="{1C11D3A7-BD5C-4A97-9D2A-1F11538BB8D5}">
      <dgm:prSet/>
      <dgm:spPr/>
      <dgm:t>
        <a:bodyPr/>
        <a:lstStyle/>
        <a:p>
          <a:endParaRPr lang="en-US"/>
        </a:p>
      </dgm:t>
    </dgm:pt>
    <dgm:pt modelId="{6243C81A-D426-42A4-8D5C-1608C6BABBAC}">
      <dgm:prSet/>
      <dgm:spPr/>
      <dgm:t>
        <a:bodyPr/>
        <a:lstStyle/>
        <a:p>
          <a:r>
            <a:rPr lang="es-ES" altLang="en-US" dirty="0" smtClean="0">
              <a:latin typeface="Arial Black" panose="020B0A04020102020204" pitchFamily="34" charset="0"/>
            </a:rPr>
            <a:t>Be </a:t>
          </a:r>
          <a:r>
            <a:rPr lang="es-ES" altLang="en-US" dirty="0" err="1" smtClean="0">
              <a:latin typeface="Arial Black" panose="020B0A04020102020204" pitchFamily="34" charset="0"/>
            </a:rPr>
            <a:t>an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example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for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your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student</a:t>
          </a:r>
          <a:r>
            <a:rPr lang="es-ES" altLang="en-US" dirty="0" smtClean="0">
              <a:latin typeface="Arial Black" panose="020B0A04020102020204" pitchFamily="34" charset="0"/>
            </a:rPr>
            <a:t>. </a:t>
          </a:r>
          <a:r>
            <a:rPr lang="es-ES" altLang="en-US" dirty="0" err="1" smtClean="0">
              <a:latin typeface="Arial Black" panose="020B0A04020102020204" pitchFamily="34" charset="0"/>
            </a:rPr>
            <a:t>Let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your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student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see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that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you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also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read</a:t>
          </a:r>
          <a:r>
            <a:rPr lang="es-ES" altLang="en-US" dirty="0" smtClean="0">
              <a:latin typeface="Arial Black" panose="020B0A04020102020204" pitchFamily="34" charset="0"/>
            </a:rPr>
            <a:t> and are </a:t>
          </a:r>
          <a:r>
            <a:rPr lang="es-ES" altLang="en-US" dirty="0" err="1" smtClean="0">
              <a:latin typeface="Arial Black" panose="020B0A04020102020204" pitchFamily="34" charset="0"/>
            </a:rPr>
            <a:t>learning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something</a:t>
          </a:r>
          <a:r>
            <a:rPr lang="es-ES" altLang="en-US" dirty="0" smtClean="0">
              <a:latin typeface="Arial Black" panose="020B0A04020102020204" pitchFamily="34" charset="0"/>
            </a:rPr>
            <a:t> new</a:t>
          </a:r>
          <a:r>
            <a:rPr lang="es-ES" altLang="en-US" dirty="0" smtClean="0">
              <a:solidFill>
                <a:schemeClr val="bg1"/>
              </a:solidFill>
              <a:latin typeface="Arial Black" panose="020B0A04020102020204" pitchFamily="34" charset="0"/>
            </a:rPr>
            <a:t>.  </a:t>
          </a:r>
          <a:endParaRPr lang="es-ES" altLang="en-US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26FD7929-090F-4C20-B01F-957A8ADFDA4F}" type="parTrans" cxnId="{B5BE4C75-6807-4411-BF6D-A3A7FD223B41}">
      <dgm:prSet/>
      <dgm:spPr/>
      <dgm:t>
        <a:bodyPr/>
        <a:lstStyle/>
        <a:p>
          <a:endParaRPr lang="en-US"/>
        </a:p>
      </dgm:t>
    </dgm:pt>
    <dgm:pt modelId="{B6808ADB-E5D4-4EAF-B176-F4D2F73952A7}" type="sibTrans" cxnId="{B5BE4C75-6807-4411-BF6D-A3A7FD223B41}">
      <dgm:prSet/>
      <dgm:spPr/>
      <dgm:t>
        <a:bodyPr/>
        <a:lstStyle/>
        <a:p>
          <a:endParaRPr lang="en-US"/>
        </a:p>
      </dgm:t>
    </dgm:pt>
    <dgm:pt modelId="{3836F4B9-173E-42BC-99C5-30D65CBE8A1B}">
      <dgm:prSet/>
      <dgm:spPr/>
      <dgm:t>
        <a:bodyPr/>
        <a:lstStyle/>
        <a:p>
          <a:r>
            <a:rPr lang="es-MX" altLang="en-US" dirty="0" err="1" smtClean="0">
              <a:latin typeface="Arial Black" panose="020B0A04020102020204" pitchFamily="34" charset="0"/>
            </a:rPr>
            <a:t>It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is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most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important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that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your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student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not</a:t>
          </a:r>
          <a:r>
            <a:rPr lang="es-MX" altLang="en-US" dirty="0" smtClean="0">
              <a:latin typeface="Arial Black" panose="020B0A04020102020204" pitchFamily="34" charset="0"/>
            </a:rPr>
            <a:t> miss </a:t>
          </a:r>
          <a:r>
            <a:rPr lang="es-MX" altLang="en-US" dirty="0" err="1" smtClean="0">
              <a:latin typeface="Arial Black" panose="020B0A04020102020204" pitchFamily="34" charset="0"/>
            </a:rPr>
            <a:t>school</a:t>
          </a:r>
          <a:r>
            <a:rPr lang="es-MX" altLang="en-US" dirty="0" smtClean="0">
              <a:latin typeface="Arial Black" panose="020B0A04020102020204" pitchFamily="34" charset="0"/>
            </a:rPr>
            <a:t> . </a:t>
          </a:r>
          <a:r>
            <a:rPr lang="es-MX" altLang="en-US" dirty="0" err="1" smtClean="0">
              <a:latin typeface="Arial Black" panose="020B0A04020102020204" pitchFamily="34" charset="0"/>
            </a:rPr>
            <a:t>Make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appointments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before</a:t>
          </a:r>
          <a:r>
            <a:rPr lang="es-MX" altLang="en-US" dirty="0" smtClean="0">
              <a:latin typeface="Arial Black" panose="020B0A04020102020204" pitchFamily="34" charset="0"/>
            </a:rPr>
            <a:t>  </a:t>
          </a:r>
          <a:r>
            <a:rPr lang="es-MX" altLang="en-US" dirty="0" err="1" smtClean="0">
              <a:latin typeface="Arial Black" panose="020B0A04020102020204" pitchFamily="34" charset="0"/>
            </a:rPr>
            <a:t>or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after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school</a:t>
          </a:r>
          <a:r>
            <a:rPr lang="es-MX" altLang="en-US" dirty="0" smtClean="0">
              <a:latin typeface="Arial Black" panose="020B0A04020102020204" pitchFamily="34" charset="0"/>
            </a:rPr>
            <a:t>; do </a:t>
          </a:r>
          <a:r>
            <a:rPr lang="es-MX" altLang="en-US" dirty="0" err="1" smtClean="0">
              <a:latin typeface="Arial Black" panose="020B0A04020102020204" pitchFamily="34" charset="0"/>
            </a:rPr>
            <a:t>not</a:t>
          </a:r>
          <a:r>
            <a:rPr lang="es-MX" altLang="en-US" dirty="0" smtClean="0">
              <a:latin typeface="Arial Black" panose="020B0A04020102020204" pitchFamily="34" charset="0"/>
            </a:rPr>
            <a:t> miss </a:t>
          </a:r>
          <a:r>
            <a:rPr lang="es-MX" altLang="en-US" dirty="0" err="1" smtClean="0">
              <a:latin typeface="Arial Black" panose="020B0A04020102020204" pitchFamily="34" charset="0"/>
            </a:rPr>
            <a:t>any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school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because</a:t>
          </a:r>
          <a:r>
            <a:rPr lang="es-MX" altLang="en-US" dirty="0" smtClean="0">
              <a:latin typeface="Arial Black" panose="020B0A04020102020204" pitchFamily="34" charset="0"/>
            </a:rPr>
            <a:t> of </a:t>
          </a:r>
          <a:r>
            <a:rPr lang="es-MX" altLang="en-US" dirty="0" err="1" smtClean="0">
              <a:latin typeface="Arial Black" panose="020B0A04020102020204" pitchFamily="34" charset="0"/>
            </a:rPr>
            <a:t>vacations</a:t>
          </a:r>
          <a:r>
            <a:rPr lang="es-MX" altLang="en-US" dirty="0" smtClean="0">
              <a:latin typeface="Arial Black" panose="020B0A04020102020204" pitchFamily="34" charset="0"/>
            </a:rPr>
            <a:t>!</a:t>
          </a:r>
          <a:endParaRPr lang="es-MX" altLang="en-US" dirty="0">
            <a:latin typeface="Arial Black" panose="020B0A04020102020204" pitchFamily="34" charset="0"/>
          </a:endParaRPr>
        </a:p>
      </dgm:t>
    </dgm:pt>
    <dgm:pt modelId="{16F2F97B-D683-4DBD-96A5-4D9FF75535A8}" type="parTrans" cxnId="{993A8BC2-4BED-4A0D-99BA-9D759DC4F351}">
      <dgm:prSet/>
      <dgm:spPr/>
      <dgm:t>
        <a:bodyPr/>
        <a:lstStyle/>
        <a:p>
          <a:endParaRPr lang="en-US"/>
        </a:p>
      </dgm:t>
    </dgm:pt>
    <dgm:pt modelId="{3D2662AB-7C9F-41B5-ADF3-93B8B2B66240}" type="sibTrans" cxnId="{993A8BC2-4BED-4A0D-99BA-9D759DC4F351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6EFA03-006B-4C57-B339-940000DBF7DF}" type="pres">
      <dgm:prSet presAssocID="{34F5BDDC-08BF-4C47-9BE5-0EEC1E44B2A7}" presName="linNode" presStyleCnt="0"/>
      <dgm:spPr/>
    </dgm:pt>
    <dgm:pt modelId="{A7F5E2F3-393F-44C5-BCFD-21F379C1F8C6}" type="pres">
      <dgm:prSet presAssocID="{34F5BDDC-08BF-4C47-9BE5-0EEC1E44B2A7}" presName="parentText" presStyleLbl="node1" presStyleIdx="0" presStyleCnt="1" custLinFactNeighborY="-54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0220EE-C0AE-4724-8AC4-094846BB530B}" type="pres">
      <dgm:prSet presAssocID="{34F5BDDC-08BF-4C47-9BE5-0EEC1E44B2A7}" presName="descendantText" presStyleLbl="alignAccFollowNode1" presStyleIdx="0" presStyleCnt="1" custScaleY="113672" custLinFactNeighborX="4165" custLinFactNeighborY="3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CC9298-B0EF-48DD-806F-21206C53E2F9}" type="presOf" srcId="{E5CE2119-83D3-4852-834A-BC41BF5E55E6}" destId="{DC0220EE-C0AE-4724-8AC4-094846BB530B}" srcOrd="0" destOrd="1" presId="urn:microsoft.com/office/officeart/2005/8/layout/vList5"/>
    <dgm:cxn modelId="{C53C65AD-D6BE-4FF6-8976-662D4297ECE0}" type="presOf" srcId="{6243C81A-D426-42A4-8D5C-1608C6BABBAC}" destId="{DC0220EE-C0AE-4724-8AC4-094846BB530B}" srcOrd="0" destOrd="2" presId="urn:microsoft.com/office/officeart/2005/8/layout/vList5"/>
    <dgm:cxn modelId="{190E39E1-C55E-45E6-A349-2F7CEAEEFAF8}" srcId="{D95D8ED0-0F1E-4E51-BFC4-86CEB62C747A}" destId="{34F5BDDC-08BF-4C47-9BE5-0EEC1E44B2A7}" srcOrd="0" destOrd="0" parTransId="{90DD3166-F51E-48F5-B4C6-B1D7FFD878C6}" sibTransId="{2E734A92-50C0-4B05-9782-390DEBF12A8F}"/>
    <dgm:cxn modelId="{47C78E7A-758D-4A40-A675-81877A09CD4A}" srcId="{34F5BDDC-08BF-4C47-9BE5-0EEC1E44B2A7}" destId="{43A31B12-B5E2-4099-A48E-2BF6FDBF41A5}" srcOrd="0" destOrd="0" parTransId="{9C6F9238-A011-47D6-9C53-8512FB4B1438}" sibTransId="{A1E2CA1E-9C2F-481A-8D05-20B0B607D967}"/>
    <dgm:cxn modelId="{993A8BC2-4BED-4A0D-99BA-9D759DC4F351}" srcId="{34F5BDDC-08BF-4C47-9BE5-0EEC1E44B2A7}" destId="{3836F4B9-173E-42BC-99C5-30D65CBE8A1B}" srcOrd="3" destOrd="0" parTransId="{16F2F97B-D683-4DBD-96A5-4D9FF75535A8}" sibTransId="{3D2662AB-7C9F-41B5-ADF3-93B8B2B66240}"/>
    <dgm:cxn modelId="{CFF7D43E-139B-4018-AE24-E23F557A67F7}" type="presOf" srcId="{34F5BDDC-08BF-4C47-9BE5-0EEC1E44B2A7}" destId="{A7F5E2F3-393F-44C5-BCFD-21F379C1F8C6}" srcOrd="0" destOrd="0" presId="urn:microsoft.com/office/officeart/2005/8/layout/vList5"/>
    <dgm:cxn modelId="{1C11D3A7-BD5C-4A97-9D2A-1F11538BB8D5}" srcId="{34F5BDDC-08BF-4C47-9BE5-0EEC1E44B2A7}" destId="{E5CE2119-83D3-4852-834A-BC41BF5E55E6}" srcOrd="1" destOrd="0" parTransId="{2A88DC1E-B517-45B5-87DB-90FDFCAA64B7}" sibTransId="{6D9E6F7E-B740-418D-85B3-2B3FEB87D324}"/>
    <dgm:cxn modelId="{5B12B526-7951-4D57-94F5-6AC088402AC8}" type="presOf" srcId="{D95D8ED0-0F1E-4E51-BFC4-86CEB62C747A}" destId="{EC497F09-AD3D-4F0A-8C05-7D98154DD2AB}" srcOrd="0" destOrd="0" presId="urn:microsoft.com/office/officeart/2005/8/layout/vList5"/>
    <dgm:cxn modelId="{B5BE4C75-6807-4411-BF6D-A3A7FD223B41}" srcId="{34F5BDDC-08BF-4C47-9BE5-0EEC1E44B2A7}" destId="{6243C81A-D426-42A4-8D5C-1608C6BABBAC}" srcOrd="2" destOrd="0" parTransId="{26FD7929-090F-4C20-B01F-957A8ADFDA4F}" sibTransId="{B6808ADB-E5D4-4EAF-B176-F4D2F73952A7}"/>
    <dgm:cxn modelId="{1542B11C-A4ED-4449-B926-99CD6F01C4FB}" type="presOf" srcId="{3836F4B9-173E-42BC-99C5-30D65CBE8A1B}" destId="{DC0220EE-C0AE-4724-8AC4-094846BB530B}" srcOrd="0" destOrd="3" presId="urn:microsoft.com/office/officeart/2005/8/layout/vList5"/>
    <dgm:cxn modelId="{538EB21A-ABF8-4D10-8305-14C66911B0FC}" type="presOf" srcId="{43A31B12-B5E2-4099-A48E-2BF6FDBF41A5}" destId="{DC0220EE-C0AE-4724-8AC4-094846BB530B}" srcOrd="0" destOrd="0" presId="urn:microsoft.com/office/officeart/2005/8/layout/vList5"/>
    <dgm:cxn modelId="{48982BDD-0E04-4926-AB85-93246167F8DE}" type="presParOf" srcId="{EC497F09-AD3D-4F0A-8C05-7D98154DD2AB}" destId="{A96EFA03-006B-4C57-B339-940000DBF7DF}" srcOrd="0" destOrd="0" presId="urn:microsoft.com/office/officeart/2005/8/layout/vList5"/>
    <dgm:cxn modelId="{EE7F37F8-6C48-4200-B12D-20866226BF15}" type="presParOf" srcId="{A96EFA03-006B-4C57-B339-940000DBF7DF}" destId="{A7F5E2F3-393F-44C5-BCFD-21F379C1F8C6}" srcOrd="0" destOrd="0" presId="urn:microsoft.com/office/officeart/2005/8/layout/vList5"/>
    <dgm:cxn modelId="{61ECB64F-AF4E-4ED4-82AC-9583ACA6DB60}" type="presParOf" srcId="{A96EFA03-006B-4C57-B339-940000DBF7DF}" destId="{DC0220EE-C0AE-4724-8AC4-094846BB530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F5BDDC-08BF-4C47-9BE5-0EEC1E44B2A7}">
      <dgm:prSet custT="1"/>
      <dgm:spPr>
        <a:solidFill>
          <a:srgbClr val="00B050"/>
        </a:solidFill>
      </dgm:spPr>
      <dgm:t>
        <a:bodyPr lIns="0" rIns="0"/>
        <a:lstStyle/>
        <a:p>
          <a:r>
            <a:rPr lang="en-US" sz="3200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 Black" panose="020B0A04020102020204" pitchFamily="34" charset="0"/>
            </a:rPr>
            <a:t>Program Recruitment</a:t>
          </a:r>
          <a:endParaRPr lang="en-US" sz="3200" b="1" dirty="0">
            <a:ln>
              <a:solidFill>
                <a:sysClr val="windowText" lastClr="000000"/>
              </a:solidFill>
            </a:ln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90DD3166-F51E-48F5-B4C6-B1D7FFD878C6}" type="parTrans" cxnId="{190E39E1-C55E-45E6-A349-2F7CEAEEFAF8}">
      <dgm:prSet/>
      <dgm:spPr/>
      <dgm:t>
        <a:bodyPr/>
        <a:lstStyle/>
        <a:p>
          <a:endParaRPr lang="en-US"/>
        </a:p>
      </dgm:t>
    </dgm:pt>
    <dgm:pt modelId="{2E734A92-50C0-4B05-9782-390DEBF12A8F}" type="sibTrans" cxnId="{190E39E1-C55E-45E6-A349-2F7CEAEEFAF8}">
      <dgm:prSet/>
      <dgm:spPr/>
      <dgm:t>
        <a:bodyPr/>
        <a:lstStyle/>
        <a:p>
          <a:endParaRPr lang="en-US"/>
        </a:p>
      </dgm:t>
    </dgm:pt>
    <dgm:pt modelId="{28A0E609-510C-4148-AAA9-1D930CA651E5}">
      <dgm:prSet/>
      <dgm:spPr>
        <a:solidFill>
          <a:schemeClr val="accent3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s-MX" altLang="en-US" dirty="0" err="1" smtClean="0">
              <a:latin typeface="Arial Black" panose="020B0A04020102020204" pitchFamily="34" charset="0"/>
            </a:rPr>
            <a:t>Parent</a:t>
          </a:r>
          <a:r>
            <a:rPr lang="es-MX" altLang="en-US" dirty="0" smtClean="0">
              <a:latin typeface="Arial Black" panose="020B0A04020102020204" pitchFamily="34" charset="0"/>
            </a:rPr>
            <a:t> and </a:t>
          </a:r>
          <a:r>
            <a:rPr lang="es-MX" altLang="en-US" dirty="0" err="1" smtClean="0">
              <a:latin typeface="Arial Black" panose="020B0A04020102020204" pitchFamily="34" charset="0"/>
            </a:rPr>
            <a:t>Student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applications</a:t>
          </a:r>
          <a:endParaRPr lang="en-US" b="1" dirty="0">
            <a:latin typeface="Arial Black" panose="020B0A04020102020204" pitchFamily="34" charset="0"/>
          </a:endParaRPr>
        </a:p>
      </dgm:t>
    </dgm:pt>
    <dgm:pt modelId="{86B69BBE-F0AA-4085-BDAD-855F3C10D363}" type="parTrans" cxnId="{AA45E3DB-76EE-41D3-AF0F-FFE1D869F7B4}">
      <dgm:prSet/>
      <dgm:spPr/>
      <dgm:t>
        <a:bodyPr/>
        <a:lstStyle/>
        <a:p>
          <a:endParaRPr lang="en-US"/>
        </a:p>
      </dgm:t>
    </dgm:pt>
    <dgm:pt modelId="{2E04D4C9-6C21-4BF8-8131-A521F6C8545F}" type="sibTrans" cxnId="{AA45E3DB-76EE-41D3-AF0F-FFE1D869F7B4}">
      <dgm:prSet/>
      <dgm:spPr/>
      <dgm:t>
        <a:bodyPr/>
        <a:lstStyle/>
        <a:p>
          <a:endParaRPr lang="en-US"/>
        </a:p>
      </dgm:t>
    </dgm:pt>
    <dgm:pt modelId="{CAFF093F-3B12-442D-9787-D540EB34DE28}">
      <dgm:prSet/>
      <dgm:spPr>
        <a:solidFill>
          <a:schemeClr val="accent3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s-ES" altLang="en-US" smtClean="0">
              <a:latin typeface="Arial Black" panose="020B0A04020102020204" pitchFamily="34" charset="0"/>
            </a:rPr>
            <a:t>Parent and Student interviews – current W2C parents interview prospective parents</a:t>
          </a:r>
          <a:endParaRPr lang="es-MX" altLang="en-US" dirty="0">
            <a:latin typeface="Arial Black" panose="020B0A04020102020204" pitchFamily="34" charset="0"/>
          </a:endParaRPr>
        </a:p>
      </dgm:t>
    </dgm:pt>
    <dgm:pt modelId="{5A58B9EE-9EEB-482C-8877-A785939769F2}" type="parTrans" cxnId="{3F6CC5A6-1A43-4262-884B-06CE65FFA6B8}">
      <dgm:prSet/>
      <dgm:spPr/>
      <dgm:t>
        <a:bodyPr/>
        <a:lstStyle/>
        <a:p>
          <a:endParaRPr lang="en-US"/>
        </a:p>
      </dgm:t>
    </dgm:pt>
    <dgm:pt modelId="{A3DF2105-727D-4AA2-92AC-FA57996E5D53}" type="sibTrans" cxnId="{3F6CC5A6-1A43-4262-884B-06CE65FFA6B8}">
      <dgm:prSet/>
      <dgm:spPr/>
      <dgm:t>
        <a:bodyPr/>
        <a:lstStyle/>
        <a:p>
          <a:endParaRPr lang="en-US"/>
        </a:p>
      </dgm:t>
    </dgm:pt>
    <dgm:pt modelId="{B3BF0FC1-BDBD-4C8A-BB53-2CAEDCE6CA4C}">
      <dgm:prSet/>
      <dgm:spPr>
        <a:solidFill>
          <a:schemeClr val="accent3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s-ES" altLang="en-US" dirty="0" smtClean="0">
              <a:latin typeface="Arial Black" panose="020B0A04020102020204" pitchFamily="34" charset="0"/>
            </a:rPr>
            <a:t>New </a:t>
          </a:r>
          <a:r>
            <a:rPr lang="es-ES" altLang="en-US" dirty="0" err="1" smtClean="0">
              <a:latin typeface="Arial Black" panose="020B0A04020102020204" pitchFamily="34" charset="0"/>
            </a:rPr>
            <a:t>families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assigned</a:t>
          </a:r>
          <a:r>
            <a:rPr lang="es-ES" altLang="en-US" dirty="0" smtClean="0">
              <a:latin typeface="Arial Black" panose="020B0A04020102020204" pitchFamily="34" charset="0"/>
            </a:rPr>
            <a:t> to a </a:t>
          </a:r>
          <a:r>
            <a:rPr lang="es-ES" altLang="en-US" dirty="0" err="1" smtClean="0">
              <a:latin typeface="Arial Black" panose="020B0A04020102020204" pitchFamily="34" charset="0"/>
            </a:rPr>
            <a:t>Parent</a:t>
          </a:r>
          <a:r>
            <a:rPr lang="es-ES" altLang="en-US" dirty="0" smtClean="0">
              <a:latin typeface="Arial Black" panose="020B0A04020102020204" pitchFamily="34" charset="0"/>
            </a:rPr>
            <a:t> Leader</a:t>
          </a:r>
          <a:endParaRPr lang="es-ES" altLang="en-US" dirty="0">
            <a:latin typeface="Arial Black" panose="020B0A04020102020204" pitchFamily="34" charset="0"/>
          </a:endParaRPr>
        </a:p>
      </dgm:t>
    </dgm:pt>
    <dgm:pt modelId="{E2DAB2B5-02DC-43D2-8DA1-AA335730BAD8}" type="parTrans" cxnId="{C1C3E4CD-8AB9-4987-88AA-DE03411C7985}">
      <dgm:prSet/>
      <dgm:spPr/>
      <dgm:t>
        <a:bodyPr/>
        <a:lstStyle/>
        <a:p>
          <a:endParaRPr lang="en-US"/>
        </a:p>
      </dgm:t>
    </dgm:pt>
    <dgm:pt modelId="{FEA83ED9-A5B9-41F3-B31A-973FFEA97CB0}" type="sibTrans" cxnId="{C1C3E4CD-8AB9-4987-88AA-DE03411C7985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6EFA03-006B-4C57-B339-940000DBF7DF}" type="pres">
      <dgm:prSet presAssocID="{34F5BDDC-08BF-4C47-9BE5-0EEC1E44B2A7}" presName="linNode" presStyleCnt="0"/>
      <dgm:spPr/>
    </dgm:pt>
    <dgm:pt modelId="{A7F5E2F3-393F-44C5-BCFD-21F379C1F8C6}" type="pres">
      <dgm:prSet presAssocID="{34F5BDDC-08BF-4C47-9BE5-0EEC1E44B2A7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0220EE-C0AE-4724-8AC4-094846BB530B}" type="pres">
      <dgm:prSet presAssocID="{34F5BDDC-08BF-4C47-9BE5-0EEC1E44B2A7}" presName="descendantText" presStyleLbl="alignAccFollowNode1" presStyleIdx="0" presStyleCnt="1" custLinFactNeighborX="4165" custLinFactNeighborY="3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45E3DB-76EE-41D3-AF0F-FFE1D869F7B4}" srcId="{34F5BDDC-08BF-4C47-9BE5-0EEC1E44B2A7}" destId="{28A0E609-510C-4148-AAA9-1D930CA651E5}" srcOrd="0" destOrd="0" parTransId="{86B69BBE-F0AA-4085-BDAD-855F3C10D363}" sibTransId="{2E04D4C9-6C21-4BF8-8131-A521F6C8545F}"/>
    <dgm:cxn modelId="{3F6CC5A6-1A43-4262-884B-06CE65FFA6B8}" srcId="{34F5BDDC-08BF-4C47-9BE5-0EEC1E44B2A7}" destId="{CAFF093F-3B12-442D-9787-D540EB34DE28}" srcOrd="1" destOrd="0" parTransId="{5A58B9EE-9EEB-482C-8877-A785939769F2}" sibTransId="{A3DF2105-727D-4AA2-92AC-FA57996E5D53}"/>
    <dgm:cxn modelId="{190E39E1-C55E-45E6-A349-2F7CEAEEFAF8}" srcId="{D95D8ED0-0F1E-4E51-BFC4-86CEB62C747A}" destId="{34F5BDDC-08BF-4C47-9BE5-0EEC1E44B2A7}" srcOrd="0" destOrd="0" parTransId="{90DD3166-F51E-48F5-B4C6-B1D7FFD878C6}" sibTransId="{2E734A92-50C0-4B05-9782-390DEBF12A8F}"/>
    <dgm:cxn modelId="{901669B3-4EDE-462A-A307-5544B9BCA72D}" type="presOf" srcId="{28A0E609-510C-4148-AAA9-1D930CA651E5}" destId="{DC0220EE-C0AE-4724-8AC4-094846BB530B}" srcOrd="0" destOrd="0" presId="urn:microsoft.com/office/officeart/2005/8/layout/vList5"/>
    <dgm:cxn modelId="{849E0A06-639B-49FC-B255-ED50F892D036}" type="presOf" srcId="{B3BF0FC1-BDBD-4C8A-BB53-2CAEDCE6CA4C}" destId="{DC0220EE-C0AE-4724-8AC4-094846BB530B}" srcOrd="0" destOrd="2" presId="urn:microsoft.com/office/officeart/2005/8/layout/vList5"/>
    <dgm:cxn modelId="{ADB61610-78E0-4B68-BABA-1D16446E0889}" type="presOf" srcId="{D95D8ED0-0F1E-4E51-BFC4-86CEB62C747A}" destId="{EC497F09-AD3D-4F0A-8C05-7D98154DD2AB}" srcOrd="0" destOrd="0" presId="urn:microsoft.com/office/officeart/2005/8/layout/vList5"/>
    <dgm:cxn modelId="{53C82B7F-20DD-4FE1-ACAB-07294127A422}" type="presOf" srcId="{34F5BDDC-08BF-4C47-9BE5-0EEC1E44B2A7}" destId="{A7F5E2F3-393F-44C5-BCFD-21F379C1F8C6}" srcOrd="0" destOrd="0" presId="urn:microsoft.com/office/officeart/2005/8/layout/vList5"/>
    <dgm:cxn modelId="{EB1CFE4E-BDB5-4C92-8F31-1F9FBED6D602}" type="presOf" srcId="{CAFF093F-3B12-442D-9787-D540EB34DE28}" destId="{DC0220EE-C0AE-4724-8AC4-094846BB530B}" srcOrd="0" destOrd="1" presId="urn:microsoft.com/office/officeart/2005/8/layout/vList5"/>
    <dgm:cxn modelId="{C1C3E4CD-8AB9-4987-88AA-DE03411C7985}" srcId="{34F5BDDC-08BF-4C47-9BE5-0EEC1E44B2A7}" destId="{B3BF0FC1-BDBD-4C8A-BB53-2CAEDCE6CA4C}" srcOrd="2" destOrd="0" parTransId="{E2DAB2B5-02DC-43D2-8DA1-AA335730BAD8}" sibTransId="{FEA83ED9-A5B9-41F3-B31A-973FFEA97CB0}"/>
    <dgm:cxn modelId="{E89E543B-9900-4F62-8490-427EC20EF9FD}" type="presParOf" srcId="{EC497F09-AD3D-4F0A-8C05-7D98154DD2AB}" destId="{A96EFA03-006B-4C57-B339-940000DBF7DF}" srcOrd="0" destOrd="0" presId="urn:microsoft.com/office/officeart/2005/8/layout/vList5"/>
    <dgm:cxn modelId="{4DEEA0A1-482D-4D16-B1FA-B6432F00F255}" type="presParOf" srcId="{A96EFA03-006B-4C57-B339-940000DBF7DF}" destId="{A7F5E2F3-393F-44C5-BCFD-21F379C1F8C6}" srcOrd="0" destOrd="0" presId="urn:microsoft.com/office/officeart/2005/8/layout/vList5"/>
    <dgm:cxn modelId="{1BE76CF6-58C6-4776-9E5E-69A7FCCB0ADD}" type="presParOf" srcId="{A96EFA03-006B-4C57-B339-940000DBF7DF}" destId="{DC0220EE-C0AE-4724-8AC4-094846BB530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F5BDDC-08BF-4C47-9BE5-0EEC1E44B2A7}">
      <dgm:prSet custT="1"/>
      <dgm:spPr>
        <a:solidFill>
          <a:srgbClr val="00B050"/>
        </a:solidFill>
      </dgm:spPr>
      <dgm:t>
        <a:bodyPr lIns="0" rIns="0"/>
        <a:lstStyle/>
        <a:p>
          <a:r>
            <a:rPr lang="en-US" sz="3200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 Black" panose="020B0A04020102020204" pitchFamily="34" charset="0"/>
            </a:rPr>
            <a:t>Program Recruitment</a:t>
          </a:r>
          <a:endParaRPr lang="en-US" sz="3200" b="1" dirty="0">
            <a:ln>
              <a:solidFill>
                <a:sysClr val="windowText" lastClr="000000"/>
              </a:solidFill>
            </a:ln>
            <a:solidFill>
              <a:schemeClr val="bg1"/>
            </a:solidFill>
          </a:endParaRPr>
        </a:p>
      </dgm:t>
    </dgm:pt>
    <dgm:pt modelId="{90DD3166-F51E-48F5-B4C6-B1D7FFD878C6}" type="parTrans" cxnId="{190E39E1-C55E-45E6-A349-2F7CEAEEFAF8}">
      <dgm:prSet/>
      <dgm:spPr/>
      <dgm:t>
        <a:bodyPr/>
        <a:lstStyle/>
        <a:p>
          <a:endParaRPr lang="en-US"/>
        </a:p>
      </dgm:t>
    </dgm:pt>
    <dgm:pt modelId="{2E734A92-50C0-4B05-9782-390DEBF12A8F}" type="sibTrans" cxnId="{190E39E1-C55E-45E6-A349-2F7CEAEEFAF8}">
      <dgm:prSet/>
      <dgm:spPr/>
      <dgm:t>
        <a:bodyPr/>
        <a:lstStyle/>
        <a:p>
          <a:endParaRPr lang="en-US"/>
        </a:p>
      </dgm:t>
    </dgm:pt>
    <dgm:pt modelId="{28A0E609-510C-4148-AAA9-1D930CA651E5}">
      <dgm:prSet/>
      <dgm:spPr>
        <a:solidFill>
          <a:schemeClr val="accent3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s-ES" altLang="en-US" dirty="0" err="1" smtClean="0">
              <a:latin typeface="Arial Black" panose="020B0A04020102020204" pitchFamily="34" charset="0"/>
            </a:rPr>
            <a:t>Expectations</a:t>
          </a:r>
          <a:r>
            <a:rPr lang="es-ES" altLang="en-US" dirty="0" smtClean="0">
              <a:latin typeface="Arial Black" panose="020B0A04020102020204" pitchFamily="34" charset="0"/>
            </a:rPr>
            <a:t> – </a:t>
          </a:r>
          <a:endParaRPr lang="en-US" b="1" dirty="0">
            <a:latin typeface="Arial Black" panose="020B0A04020102020204" pitchFamily="34" charset="0"/>
          </a:endParaRPr>
        </a:p>
      </dgm:t>
    </dgm:pt>
    <dgm:pt modelId="{86B69BBE-F0AA-4085-BDAD-855F3C10D363}" type="parTrans" cxnId="{AA45E3DB-76EE-41D3-AF0F-FFE1D869F7B4}">
      <dgm:prSet/>
      <dgm:spPr/>
      <dgm:t>
        <a:bodyPr/>
        <a:lstStyle/>
        <a:p>
          <a:endParaRPr lang="en-US"/>
        </a:p>
      </dgm:t>
    </dgm:pt>
    <dgm:pt modelId="{2E04D4C9-6C21-4BF8-8131-A521F6C8545F}" type="sibTrans" cxnId="{AA45E3DB-76EE-41D3-AF0F-FFE1D869F7B4}">
      <dgm:prSet/>
      <dgm:spPr/>
      <dgm:t>
        <a:bodyPr/>
        <a:lstStyle/>
        <a:p>
          <a:endParaRPr lang="en-US"/>
        </a:p>
      </dgm:t>
    </dgm:pt>
    <dgm:pt modelId="{9AED3A4B-6E8B-479A-80AC-D685CC0B9DDF}">
      <dgm:prSet/>
      <dgm:spPr>
        <a:solidFill>
          <a:schemeClr val="accent3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s-ES" altLang="en-US" dirty="0" err="1" smtClean="0">
              <a:latin typeface="Arial Black" panose="020B0A04020102020204" pitchFamily="34" charset="0"/>
            </a:rPr>
            <a:t>attend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monthly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counseling</a:t>
          </a:r>
          <a:r>
            <a:rPr lang="es-ES" altLang="en-US" dirty="0" smtClean="0">
              <a:latin typeface="Arial Black" panose="020B0A04020102020204" pitchFamily="34" charset="0"/>
            </a:rPr>
            <a:t>, </a:t>
          </a:r>
          <a:endParaRPr lang="es-ES" altLang="en-US" dirty="0">
            <a:latin typeface="Arial Black" panose="020B0A04020102020204" pitchFamily="34" charset="0"/>
          </a:endParaRPr>
        </a:p>
      </dgm:t>
    </dgm:pt>
    <dgm:pt modelId="{5747C6F0-AB5E-4070-A3D9-6D632B6DFD05}" type="parTrans" cxnId="{B4E12DA1-90CB-4EE3-AC36-1F3BE6E3B69B}">
      <dgm:prSet/>
      <dgm:spPr/>
      <dgm:t>
        <a:bodyPr/>
        <a:lstStyle/>
        <a:p>
          <a:endParaRPr lang="en-US"/>
        </a:p>
      </dgm:t>
    </dgm:pt>
    <dgm:pt modelId="{81580D35-0307-4EF4-9573-E2E2627CC8A3}" type="sibTrans" cxnId="{B4E12DA1-90CB-4EE3-AC36-1F3BE6E3B69B}">
      <dgm:prSet/>
      <dgm:spPr/>
      <dgm:t>
        <a:bodyPr/>
        <a:lstStyle/>
        <a:p>
          <a:endParaRPr lang="en-US"/>
        </a:p>
      </dgm:t>
    </dgm:pt>
    <dgm:pt modelId="{AEB11F92-48AD-4BCA-A6E5-03654AF80F6E}">
      <dgm:prSet/>
      <dgm:spPr>
        <a:solidFill>
          <a:schemeClr val="accent3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s-ES" altLang="en-US" dirty="0" err="1" smtClean="0">
              <a:latin typeface="Arial Black" panose="020B0A04020102020204" pitchFamily="34" charset="0"/>
            </a:rPr>
            <a:t>attend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monthly</a:t>
          </a:r>
          <a:r>
            <a:rPr lang="es-ES" altLang="en-US" dirty="0" smtClean="0">
              <a:latin typeface="Arial Black" panose="020B0A04020102020204" pitchFamily="34" charset="0"/>
            </a:rPr>
            <a:t> workshops, </a:t>
          </a:r>
          <a:endParaRPr lang="es-ES" altLang="en-US" dirty="0">
            <a:latin typeface="Arial Black" panose="020B0A04020102020204" pitchFamily="34" charset="0"/>
          </a:endParaRPr>
        </a:p>
      </dgm:t>
    </dgm:pt>
    <dgm:pt modelId="{D0446E12-1AC9-4F21-9741-7B1924828811}" type="parTrans" cxnId="{B9565CBB-7403-4BC4-8D10-95B3E1C8623E}">
      <dgm:prSet/>
      <dgm:spPr/>
      <dgm:t>
        <a:bodyPr/>
        <a:lstStyle/>
        <a:p>
          <a:endParaRPr lang="en-US"/>
        </a:p>
      </dgm:t>
    </dgm:pt>
    <dgm:pt modelId="{BD12411B-84A6-44E6-BAAE-582D5283E9E3}" type="sibTrans" cxnId="{B9565CBB-7403-4BC4-8D10-95B3E1C8623E}">
      <dgm:prSet/>
      <dgm:spPr/>
      <dgm:t>
        <a:bodyPr/>
        <a:lstStyle/>
        <a:p>
          <a:endParaRPr lang="en-US"/>
        </a:p>
      </dgm:t>
    </dgm:pt>
    <dgm:pt modelId="{D4EE10A0-E685-4F53-BD1C-8917E2E2B438}">
      <dgm:prSet/>
      <dgm:spPr>
        <a:solidFill>
          <a:schemeClr val="accent3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s-ES" altLang="en-US" dirty="0" err="1" smtClean="0">
              <a:latin typeface="Arial Black" panose="020B0A04020102020204" pitchFamily="34" charset="0"/>
            </a:rPr>
            <a:t>arrange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transportation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for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children</a:t>
          </a:r>
          <a:r>
            <a:rPr lang="es-ES" altLang="en-US" dirty="0" smtClean="0">
              <a:latin typeface="Arial Black" panose="020B0A04020102020204" pitchFamily="34" charset="0"/>
            </a:rPr>
            <a:t> to </a:t>
          </a:r>
          <a:r>
            <a:rPr lang="es-ES" altLang="en-US" dirty="0" err="1" smtClean="0">
              <a:latin typeface="Arial Black" panose="020B0A04020102020204" pitchFamily="34" charset="0"/>
            </a:rPr>
            <a:t>attend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tutoring</a:t>
          </a:r>
          <a:r>
            <a:rPr lang="es-ES" altLang="en-US" dirty="0" smtClean="0">
              <a:latin typeface="Arial Black" panose="020B0A04020102020204" pitchFamily="34" charset="0"/>
            </a:rPr>
            <a:t>,</a:t>
          </a:r>
          <a:endParaRPr lang="es-ES" altLang="en-US" dirty="0">
            <a:latin typeface="Arial Black" panose="020B0A04020102020204" pitchFamily="34" charset="0"/>
          </a:endParaRPr>
        </a:p>
      </dgm:t>
    </dgm:pt>
    <dgm:pt modelId="{C73840D2-F6C6-4C10-8E28-E2BD4207DF77}" type="parTrans" cxnId="{B32AF0B3-0AC9-4679-9C5C-E4BC1EBFC858}">
      <dgm:prSet/>
      <dgm:spPr/>
      <dgm:t>
        <a:bodyPr/>
        <a:lstStyle/>
        <a:p>
          <a:endParaRPr lang="en-US"/>
        </a:p>
      </dgm:t>
    </dgm:pt>
    <dgm:pt modelId="{FB0A069C-E655-42AD-89B1-F65C05C8256F}" type="sibTrans" cxnId="{B32AF0B3-0AC9-4679-9C5C-E4BC1EBFC858}">
      <dgm:prSet/>
      <dgm:spPr/>
      <dgm:t>
        <a:bodyPr/>
        <a:lstStyle/>
        <a:p>
          <a:endParaRPr lang="en-US"/>
        </a:p>
      </dgm:t>
    </dgm:pt>
    <dgm:pt modelId="{9A609FFB-BC6D-41A1-B23D-97B4CABE23E3}">
      <dgm:prSet/>
      <dgm:spPr>
        <a:solidFill>
          <a:schemeClr val="accent3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s-ES" altLang="en-US" dirty="0" err="1" smtClean="0">
              <a:latin typeface="Arial Black" panose="020B0A04020102020204" pitchFamily="34" charset="0"/>
            </a:rPr>
            <a:t>Participate</a:t>
          </a:r>
          <a:r>
            <a:rPr lang="es-ES" altLang="en-US" dirty="0" smtClean="0">
              <a:latin typeface="Arial Black" panose="020B0A04020102020204" pitchFamily="34" charset="0"/>
            </a:rPr>
            <a:t> in </a:t>
          </a:r>
          <a:r>
            <a:rPr lang="es-ES" altLang="en-US" dirty="0" err="1" smtClean="0">
              <a:latin typeface="Arial Black" panose="020B0A04020102020204" pitchFamily="34" charset="0"/>
            </a:rPr>
            <a:t>fundraisers</a:t>
          </a:r>
          <a:r>
            <a:rPr lang="es-ES" altLang="en-US" dirty="0" smtClean="0">
              <a:latin typeface="Arial Black" panose="020B0A04020102020204" pitchFamily="34" charset="0"/>
            </a:rPr>
            <a:t> and </a:t>
          </a:r>
          <a:r>
            <a:rPr lang="es-ES" altLang="en-US" dirty="0" err="1" smtClean="0">
              <a:latin typeface="Arial Black" panose="020B0A04020102020204" pitchFamily="34" charset="0"/>
            </a:rPr>
            <a:t>community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service</a:t>
          </a:r>
          <a:endParaRPr lang="es-ES" altLang="en-US" dirty="0">
            <a:latin typeface="Arial Black" panose="020B0A04020102020204" pitchFamily="34" charset="0"/>
          </a:endParaRPr>
        </a:p>
      </dgm:t>
    </dgm:pt>
    <dgm:pt modelId="{B064260A-A923-4217-8854-7C78909E2E8A}" type="parTrans" cxnId="{4E7C8E76-FCAE-4F9D-99AE-DB5B36415E40}">
      <dgm:prSet/>
      <dgm:spPr/>
      <dgm:t>
        <a:bodyPr/>
        <a:lstStyle/>
        <a:p>
          <a:endParaRPr lang="en-US"/>
        </a:p>
      </dgm:t>
    </dgm:pt>
    <dgm:pt modelId="{766AB59A-BEF5-478E-806D-1B41E7D4678F}" type="sibTrans" cxnId="{4E7C8E76-FCAE-4F9D-99AE-DB5B36415E40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6EFA03-006B-4C57-B339-940000DBF7DF}" type="pres">
      <dgm:prSet presAssocID="{34F5BDDC-08BF-4C47-9BE5-0EEC1E44B2A7}" presName="linNode" presStyleCnt="0"/>
      <dgm:spPr/>
    </dgm:pt>
    <dgm:pt modelId="{A7F5E2F3-393F-44C5-BCFD-21F379C1F8C6}" type="pres">
      <dgm:prSet presAssocID="{34F5BDDC-08BF-4C47-9BE5-0EEC1E44B2A7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0220EE-C0AE-4724-8AC4-094846BB530B}" type="pres">
      <dgm:prSet presAssocID="{34F5BDDC-08BF-4C47-9BE5-0EEC1E44B2A7}" presName="descendantText" presStyleLbl="alignAccFollowNode1" presStyleIdx="0" presStyleCnt="1" custLinFactNeighborX="4165" custLinFactNeighborY="3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62BC66-B8BA-4DA9-AD24-99EDD68D6B5A}" type="presOf" srcId="{D4EE10A0-E685-4F53-BD1C-8917E2E2B438}" destId="{DC0220EE-C0AE-4724-8AC4-094846BB530B}" srcOrd="0" destOrd="3" presId="urn:microsoft.com/office/officeart/2005/8/layout/vList5"/>
    <dgm:cxn modelId="{816A55F2-9FDC-4E9B-AD6D-5E428033498B}" type="presOf" srcId="{9A609FFB-BC6D-41A1-B23D-97B4CABE23E3}" destId="{DC0220EE-C0AE-4724-8AC4-094846BB530B}" srcOrd="0" destOrd="4" presId="urn:microsoft.com/office/officeart/2005/8/layout/vList5"/>
    <dgm:cxn modelId="{AA45E3DB-76EE-41D3-AF0F-FFE1D869F7B4}" srcId="{34F5BDDC-08BF-4C47-9BE5-0EEC1E44B2A7}" destId="{28A0E609-510C-4148-AAA9-1D930CA651E5}" srcOrd="0" destOrd="0" parTransId="{86B69BBE-F0AA-4085-BDAD-855F3C10D363}" sibTransId="{2E04D4C9-6C21-4BF8-8131-A521F6C8545F}"/>
    <dgm:cxn modelId="{190E39E1-C55E-45E6-A349-2F7CEAEEFAF8}" srcId="{D95D8ED0-0F1E-4E51-BFC4-86CEB62C747A}" destId="{34F5BDDC-08BF-4C47-9BE5-0EEC1E44B2A7}" srcOrd="0" destOrd="0" parTransId="{90DD3166-F51E-48F5-B4C6-B1D7FFD878C6}" sibTransId="{2E734A92-50C0-4B05-9782-390DEBF12A8F}"/>
    <dgm:cxn modelId="{BED0E529-5991-4250-A12F-4A1D4EFE4446}" type="presOf" srcId="{34F5BDDC-08BF-4C47-9BE5-0EEC1E44B2A7}" destId="{A7F5E2F3-393F-44C5-BCFD-21F379C1F8C6}" srcOrd="0" destOrd="0" presId="urn:microsoft.com/office/officeart/2005/8/layout/vList5"/>
    <dgm:cxn modelId="{4E7C8E76-FCAE-4F9D-99AE-DB5B36415E40}" srcId="{28A0E609-510C-4148-AAA9-1D930CA651E5}" destId="{9A609FFB-BC6D-41A1-B23D-97B4CABE23E3}" srcOrd="3" destOrd="0" parTransId="{B064260A-A923-4217-8854-7C78909E2E8A}" sibTransId="{766AB59A-BEF5-478E-806D-1B41E7D4678F}"/>
    <dgm:cxn modelId="{B9565CBB-7403-4BC4-8D10-95B3E1C8623E}" srcId="{28A0E609-510C-4148-AAA9-1D930CA651E5}" destId="{AEB11F92-48AD-4BCA-A6E5-03654AF80F6E}" srcOrd="1" destOrd="0" parTransId="{D0446E12-1AC9-4F21-9741-7B1924828811}" sibTransId="{BD12411B-84A6-44E6-BAAE-582D5283E9E3}"/>
    <dgm:cxn modelId="{B32AF0B3-0AC9-4679-9C5C-E4BC1EBFC858}" srcId="{28A0E609-510C-4148-AAA9-1D930CA651E5}" destId="{D4EE10A0-E685-4F53-BD1C-8917E2E2B438}" srcOrd="2" destOrd="0" parTransId="{C73840D2-F6C6-4C10-8E28-E2BD4207DF77}" sibTransId="{FB0A069C-E655-42AD-89B1-F65C05C8256F}"/>
    <dgm:cxn modelId="{0313E5C2-EA9A-4A91-B16D-F3FE7C677411}" type="presOf" srcId="{28A0E609-510C-4148-AAA9-1D930CA651E5}" destId="{DC0220EE-C0AE-4724-8AC4-094846BB530B}" srcOrd="0" destOrd="0" presId="urn:microsoft.com/office/officeart/2005/8/layout/vList5"/>
    <dgm:cxn modelId="{CD3E3077-F2DC-4BBB-A347-51996EA571C5}" type="presOf" srcId="{9AED3A4B-6E8B-479A-80AC-D685CC0B9DDF}" destId="{DC0220EE-C0AE-4724-8AC4-094846BB530B}" srcOrd="0" destOrd="1" presId="urn:microsoft.com/office/officeart/2005/8/layout/vList5"/>
    <dgm:cxn modelId="{CF46E38B-09F4-4C8A-BBF7-45A2A59A2FC2}" type="presOf" srcId="{AEB11F92-48AD-4BCA-A6E5-03654AF80F6E}" destId="{DC0220EE-C0AE-4724-8AC4-094846BB530B}" srcOrd="0" destOrd="2" presId="urn:microsoft.com/office/officeart/2005/8/layout/vList5"/>
    <dgm:cxn modelId="{B4E12DA1-90CB-4EE3-AC36-1F3BE6E3B69B}" srcId="{28A0E609-510C-4148-AAA9-1D930CA651E5}" destId="{9AED3A4B-6E8B-479A-80AC-D685CC0B9DDF}" srcOrd="0" destOrd="0" parTransId="{5747C6F0-AB5E-4070-A3D9-6D632B6DFD05}" sibTransId="{81580D35-0307-4EF4-9573-E2E2627CC8A3}"/>
    <dgm:cxn modelId="{5C7F6C69-AC52-4FEF-895F-6DF3730CB07A}" type="presOf" srcId="{D95D8ED0-0F1E-4E51-BFC4-86CEB62C747A}" destId="{EC497F09-AD3D-4F0A-8C05-7D98154DD2AB}" srcOrd="0" destOrd="0" presId="urn:microsoft.com/office/officeart/2005/8/layout/vList5"/>
    <dgm:cxn modelId="{FB11963C-F406-4CD2-84A4-6AD2A372407E}" type="presParOf" srcId="{EC497F09-AD3D-4F0A-8C05-7D98154DD2AB}" destId="{A96EFA03-006B-4C57-B339-940000DBF7DF}" srcOrd="0" destOrd="0" presId="urn:microsoft.com/office/officeart/2005/8/layout/vList5"/>
    <dgm:cxn modelId="{D427AA42-2514-4C58-8461-F985A0643C05}" type="presParOf" srcId="{A96EFA03-006B-4C57-B339-940000DBF7DF}" destId="{A7F5E2F3-393F-44C5-BCFD-21F379C1F8C6}" srcOrd="0" destOrd="0" presId="urn:microsoft.com/office/officeart/2005/8/layout/vList5"/>
    <dgm:cxn modelId="{A3122F23-91E0-4872-81C3-04FD5671DFC4}" type="presParOf" srcId="{A96EFA03-006B-4C57-B339-940000DBF7DF}" destId="{DC0220EE-C0AE-4724-8AC4-094846BB530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839DE5-1D8A-40DB-832E-E3A75AA90685}">
      <dgm:prSet/>
      <dgm:spPr>
        <a:solidFill>
          <a:srgbClr val="0070C0"/>
        </a:soli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W2C Parent Leaders</a:t>
          </a:r>
          <a:endParaRPr lang="en-US" b="1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08EF24F2-9399-48E8-B5D8-4368FA1CC72E}" type="parTrans" cxnId="{2C189FD7-947F-4C68-B358-DBC9B1D899DD}">
      <dgm:prSet/>
      <dgm:spPr/>
      <dgm:t>
        <a:bodyPr/>
        <a:lstStyle/>
        <a:p>
          <a:endParaRPr lang="en-US"/>
        </a:p>
      </dgm:t>
    </dgm:pt>
    <dgm:pt modelId="{3F3E67AE-87CB-40F7-AC58-E5939B11C417}" type="sibTrans" cxnId="{2C189FD7-947F-4C68-B358-DBC9B1D899DD}">
      <dgm:prSet/>
      <dgm:spPr/>
      <dgm:t>
        <a:bodyPr/>
        <a:lstStyle/>
        <a:p>
          <a:endParaRPr lang="en-US"/>
        </a:p>
      </dgm:t>
    </dgm:pt>
    <dgm:pt modelId="{34A8AF3D-E104-4BE4-9F9F-5148E5306521}">
      <dgm:prSet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n-US" dirty="0" smtClean="0">
              <a:latin typeface="Arial Black" panose="020B0A04020102020204" pitchFamily="34" charset="0"/>
            </a:rPr>
            <a:t>Team of  11 W2C parents</a:t>
          </a:r>
          <a:endParaRPr lang="en-US" b="1" dirty="0">
            <a:latin typeface="Arial Black" panose="020B0A04020102020204" pitchFamily="34" charset="0"/>
          </a:endParaRPr>
        </a:p>
      </dgm:t>
    </dgm:pt>
    <dgm:pt modelId="{30FA19ED-1A4E-429B-A2F9-C614BF5F1B6C}" type="parTrans" cxnId="{F808CFB9-0AF9-4E0C-8624-C82A474D7F02}">
      <dgm:prSet/>
      <dgm:spPr/>
      <dgm:t>
        <a:bodyPr/>
        <a:lstStyle/>
        <a:p>
          <a:endParaRPr lang="en-US"/>
        </a:p>
      </dgm:t>
    </dgm:pt>
    <dgm:pt modelId="{EFD719F6-4201-4E34-A547-3666BB96F26F}" type="sibTrans" cxnId="{F808CFB9-0AF9-4E0C-8624-C82A474D7F02}">
      <dgm:prSet/>
      <dgm:spPr/>
      <dgm:t>
        <a:bodyPr/>
        <a:lstStyle/>
        <a:p>
          <a:endParaRPr lang="en-US"/>
        </a:p>
      </dgm:t>
    </dgm:pt>
    <dgm:pt modelId="{0FA99FBA-89FF-47D8-ACB1-CD6F21C5794F}">
      <dgm:prSet/>
      <dgm:spPr/>
      <dgm:t>
        <a:bodyPr/>
        <a:lstStyle/>
        <a:p>
          <a:r>
            <a:rPr lang="en-US" dirty="0" smtClean="0">
              <a:latin typeface="Arial Black" panose="020B0A04020102020204" pitchFamily="34" charset="0"/>
            </a:rPr>
            <a:t>5 W2C Board of Directors members</a:t>
          </a:r>
          <a:endParaRPr lang="en-US" dirty="0">
            <a:latin typeface="Arial Black" panose="020B0A04020102020204" pitchFamily="34" charset="0"/>
          </a:endParaRPr>
        </a:p>
      </dgm:t>
    </dgm:pt>
    <dgm:pt modelId="{404D69DF-90B4-42B4-BEBD-1FF094A6FF0A}" type="parTrans" cxnId="{D2AC2AA1-3FB5-4B5C-B1B0-8211CA77F6B4}">
      <dgm:prSet/>
      <dgm:spPr/>
      <dgm:t>
        <a:bodyPr/>
        <a:lstStyle/>
        <a:p>
          <a:endParaRPr lang="en-US"/>
        </a:p>
      </dgm:t>
    </dgm:pt>
    <dgm:pt modelId="{BE14F427-F5CE-4B52-8478-2225C7B0E223}" type="sibTrans" cxnId="{D2AC2AA1-3FB5-4B5C-B1B0-8211CA77F6B4}">
      <dgm:prSet/>
      <dgm:spPr/>
      <dgm:t>
        <a:bodyPr/>
        <a:lstStyle/>
        <a:p>
          <a:endParaRPr lang="en-US"/>
        </a:p>
      </dgm:t>
    </dgm:pt>
    <dgm:pt modelId="{13F3372B-FF05-49A7-AED3-1636CE6CE76F}">
      <dgm:prSet/>
      <dgm:spPr/>
      <dgm:t>
        <a:bodyPr/>
        <a:lstStyle/>
        <a:p>
          <a:r>
            <a:rPr lang="en-US" dirty="0" smtClean="0">
              <a:latin typeface="Arial Black" panose="020B0A04020102020204" pitchFamily="34" charset="0"/>
            </a:rPr>
            <a:t>W2C parent ran for D60 School Board</a:t>
          </a:r>
          <a:endParaRPr lang="en-US" dirty="0">
            <a:latin typeface="Arial Black" panose="020B0A04020102020204" pitchFamily="34" charset="0"/>
          </a:endParaRPr>
        </a:p>
      </dgm:t>
    </dgm:pt>
    <dgm:pt modelId="{1DFF8713-C9DE-4C65-8F52-BE6F21FEEBEA}" type="parTrans" cxnId="{729A5EBB-24D1-47CC-B338-A7E4AB2B2BA1}">
      <dgm:prSet/>
      <dgm:spPr/>
      <dgm:t>
        <a:bodyPr/>
        <a:lstStyle/>
        <a:p>
          <a:endParaRPr lang="en-US"/>
        </a:p>
      </dgm:t>
    </dgm:pt>
    <dgm:pt modelId="{DD18A103-DECD-4E18-BE19-BB9898ACBCDA}" type="sibTrans" cxnId="{729A5EBB-24D1-47CC-B338-A7E4AB2B2BA1}">
      <dgm:prSet/>
      <dgm:spPr/>
      <dgm:t>
        <a:bodyPr/>
        <a:lstStyle/>
        <a:p>
          <a:endParaRPr lang="en-US"/>
        </a:p>
      </dgm:t>
    </dgm:pt>
    <dgm:pt modelId="{17ACADC3-505E-49D7-AE7A-B677825F6E8E}">
      <dgm:prSet/>
      <dgm:spPr/>
      <dgm:t>
        <a:bodyPr/>
        <a:lstStyle/>
        <a:p>
          <a:r>
            <a:rPr lang="en-US" dirty="0" smtClean="0">
              <a:latin typeface="Arial Black" panose="020B0A04020102020204" pitchFamily="34" charset="0"/>
            </a:rPr>
            <a:t>Formalized structure -  </a:t>
          </a:r>
          <a:endParaRPr lang="en-US" dirty="0">
            <a:latin typeface="Arial Black" panose="020B0A04020102020204" pitchFamily="34" charset="0"/>
          </a:endParaRPr>
        </a:p>
      </dgm:t>
    </dgm:pt>
    <dgm:pt modelId="{33D2FBEE-4B5D-4BC9-AC7C-8BF38D2A3E70}" type="parTrans" cxnId="{2163C136-72AC-430D-9CC2-2A691025930A}">
      <dgm:prSet/>
      <dgm:spPr/>
      <dgm:t>
        <a:bodyPr/>
        <a:lstStyle/>
        <a:p>
          <a:endParaRPr lang="en-US"/>
        </a:p>
      </dgm:t>
    </dgm:pt>
    <dgm:pt modelId="{45BA79B6-ADD1-4B21-B26E-6E641DE1C004}" type="sibTrans" cxnId="{2163C136-72AC-430D-9CC2-2A691025930A}">
      <dgm:prSet/>
      <dgm:spPr/>
      <dgm:t>
        <a:bodyPr/>
        <a:lstStyle/>
        <a:p>
          <a:endParaRPr lang="en-US"/>
        </a:p>
      </dgm:t>
    </dgm:pt>
    <dgm:pt modelId="{5E8DAD81-543C-486E-91F0-65C9362CDFA4}">
      <dgm:prSet/>
      <dgm:spPr/>
      <dgm:t>
        <a:bodyPr/>
        <a:lstStyle/>
        <a:p>
          <a:r>
            <a:rPr lang="en-US" dirty="0" smtClean="0">
              <a:latin typeface="Arial Black" panose="020B0A04020102020204" pitchFamily="34" charset="0"/>
            </a:rPr>
            <a:t>Officers</a:t>
          </a:r>
          <a:endParaRPr lang="en-US" dirty="0">
            <a:latin typeface="Arial Black" panose="020B0A04020102020204" pitchFamily="34" charset="0"/>
          </a:endParaRPr>
        </a:p>
      </dgm:t>
    </dgm:pt>
    <dgm:pt modelId="{CDFA0929-2759-498C-8887-086C69B179E2}" type="parTrans" cxnId="{ACAF87B5-755D-49BD-A7A6-E550F144DBFD}">
      <dgm:prSet/>
      <dgm:spPr/>
      <dgm:t>
        <a:bodyPr/>
        <a:lstStyle/>
        <a:p>
          <a:endParaRPr lang="en-US"/>
        </a:p>
      </dgm:t>
    </dgm:pt>
    <dgm:pt modelId="{46779F01-9236-4A8A-A29F-787982DCF6F6}" type="sibTrans" cxnId="{ACAF87B5-755D-49BD-A7A6-E550F144DBFD}">
      <dgm:prSet/>
      <dgm:spPr/>
      <dgm:t>
        <a:bodyPr/>
        <a:lstStyle/>
        <a:p>
          <a:endParaRPr lang="en-US"/>
        </a:p>
      </dgm:t>
    </dgm:pt>
    <dgm:pt modelId="{0D190DFC-924B-4711-9215-A6E5E716C372}">
      <dgm:prSet/>
      <dgm:spPr/>
      <dgm:t>
        <a:bodyPr/>
        <a:lstStyle/>
        <a:p>
          <a:r>
            <a:rPr lang="en-US" dirty="0" smtClean="0">
              <a:latin typeface="Arial Black" panose="020B0A04020102020204" pitchFamily="34" charset="0"/>
            </a:rPr>
            <a:t>Committees:  Parent  Engagement, Community          Organizing,  Fundraising, Community Service</a:t>
          </a:r>
          <a:endParaRPr lang="en-US" dirty="0">
            <a:latin typeface="Arial Black" panose="020B0A04020102020204" pitchFamily="34" charset="0"/>
          </a:endParaRPr>
        </a:p>
      </dgm:t>
    </dgm:pt>
    <dgm:pt modelId="{35D7F6BA-231F-49D2-A3E9-5FCC6FBE3B91}" type="parTrans" cxnId="{08932DB7-1D44-4EC7-9D34-7AA3D4B274DE}">
      <dgm:prSet/>
      <dgm:spPr/>
      <dgm:t>
        <a:bodyPr/>
        <a:lstStyle/>
        <a:p>
          <a:endParaRPr lang="en-US"/>
        </a:p>
      </dgm:t>
    </dgm:pt>
    <dgm:pt modelId="{19E2B1DC-2C9F-4CCD-AFEB-B9F3F1049583}" type="sibTrans" cxnId="{08932DB7-1D44-4EC7-9D34-7AA3D4B274DE}">
      <dgm:prSet/>
      <dgm:spPr/>
      <dgm:t>
        <a:bodyPr/>
        <a:lstStyle/>
        <a:p>
          <a:endParaRPr lang="en-US"/>
        </a:p>
      </dgm:t>
    </dgm:pt>
    <dgm:pt modelId="{BD3FF092-B955-43CB-904B-C300DFBE558A}">
      <dgm:prSet/>
      <dgm:spPr/>
      <dgm:t>
        <a:bodyPr/>
        <a:lstStyle/>
        <a:p>
          <a:r>
            <a:rPr lang="en-US" dirty="0" smtClean="0">
              <a:latin typeface="Arial Black" panose="020B0A04020102020204" pitchFamily="34" charset="0"/>
            </a:rPr>
            <a:t>Each Leader shepherds 3-5 families</a:t>
          </a:r>
          <a:endParaRPr lang="en-US" dirty="0">
            <a:latin typeface="Arial Black" panose="020B0A04020102020204" pitchFamily="34" charset="0"/>
          </a:endParaRPr>
        </a:p>
      </dgm:t>
    </dgm:pt>
    <dgm:pt modelId="{D4708516-C7D1-44BD-9FDA-88CAA1232D82}" type="parTrans" cxnId="{FC52BF5B-B7B2-4584-8492-F27713AA1094}">
      <dgm:prSet/>
      <dgm:spPr/>
      <dgm:t>
        <a:bodyPr/>
        <a:lstStyle/>
        <a:p>
          <a:endParaRPr lang="en-US"/>
        </a:p>
      </dgm:t>
    </dgm:pt>
    <dgm:pt modelId="{73CBD2C0-50BF-4E84-B9CD-1059F77690CA}" type="sibTrans" cxnId="{FC52BF5B-B7B2-4584-8492-F27713AA1094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B8F4BC-7504-4190-AAC0-ED832363CE78}" type="pres">
      <dgm:prSet presAssocID="{D8839DE5-1D8A-40DB-832E-E3A75AA90685}" presName="linNode" presStyleCnt="0"/>
      <dgm:spPr/>
    </dgm:pt>
    <dgm:pt modelId="{5288C710-536D-41A6-AC10-4612E06DCB2B}" type="pres">
      <dgm:prSet presAssocID="{D8839DE5-1D8A-40DB-832E-E3A75AA90685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5A52AA-0E7C-47BA-A1A4-40A962390AA7}" type="pres">
      <dgm:prSet presAssocID="{D8839DE5-1D8A-40DB-832E-E3A75AA90685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9D1F69-66E7-4D67-8C2E-3C86BD62FFD4}" type="presOf" srcId="{5E8DAD81-543C-486E-91F0-65C9362CDFA4}" destId="{5A5A52AA-0E7C-47BA-A1A4-40A962390AA7}" srcOrd="0" destOrd="4" presId="urn:microsoft.com/office/officeart/2005/8/layout/vList5"/>
    <dgm:cxn modelId="{729A5EBB-24D1-47CC-B338-A7E4AB2B2BA1}" srcId="{D8839DE5-1D8A-40DB-832E-E3A75AA90685}" destId="{13F3372B-FF05-49A7-AED3-1636CE6CE76F}" srcOrd="2" destOrd="0" parTransId="{1DFF8713-C9DE-4C65-8F52-BE6F21FEEBEA}" sibTransId="{DD18A103-DECD-4E18-BE19-BB9898ACBCDA}"/>
    <dgm:cxn modelId="{79AB5C82-27C8-43D4-B60D-535D4A2F50C3}" type="presOf" srcId="{13F3372B-FF05-49A7-AED3-1636CE6CE76F}" destId="{5A5A52AA-0E7C-47BA-A1A4-40A962390AA7}" srcOrd="0" destOrd="2" presId="urn:microsoft.com/office/officeart/2005/8/layout/vList5"/>
    <dgm:cxn modelId="{ACAF87B5-755D-49BD-A7A6-E550F144DBFD}" srcId="{17ACADC3-505E-49D7-AE7A-B677825F6E8E}" destId="{5E8DAD81-543C-486E-91F0-65C9362CDFA4}" srcOrd="0" destOrd="0" parTransId="{CDFA0929-2759-498C-8887-086C69B179E2}" sibTransId="{46779F01-9236-4A8A-A29F-787982DCF6F6}"/>
    <dgm:cxn modelId="{5672EBEF-D313-4BAF-B149-B2C80311FE08}" type="presOf" srcId="{D8839DE5-1D8A-40DB-832E-E3A75AA90685}" destId="{5288C710-536D-41A6-AC10-4612E06DCB2B}" srcOrd="0" destOrd="0" presId="urn:microsoft.com/office/officeart/2005/8/layout/vList5"/>
    <dgm:cxn modelId="{1FC3AD28-8CB5-4299-94B3-1DCEAD16DE58}" type="presOf" srcId="{BD3FF092-B955-43CB-904B-C300DFBE558A}" destId="{5A5A52AA-0E7C-47BA-A1A4-40A962390AA7}" srcOrd="0" destOrd="6" presId="urn:microsoft.com/office/officeart/2005/8/layout/vList5"/>
    <dgm:cxn modelId="{F808CFB9-0AF9-4E0C-8624-C82A474D7F02}" srcId="{D8839DE5-1D8A-40DB-832E-E3A75AA90685}" destId="{34A8AF3D-E104-4BE4-9F9F-5148E5306521}" srcOrd="0" destOrd="0" parTransId="{30FA19ED-1A4E-429B-A2F9-C614BF5F1B6C}" sibTransId="{EFD719F6-4201-4E34-A547-3666BB96F26F}"/>
    <dgm:cxn modelId="{92E7FFA6-676B-4FA3-A2B1-E834D58F5D42}" type="presOf" srcId="{0FA99FBA-89FF-47D8-ACB1-CD6F21C5794F}" destId="{5A5A52AA-0E7C-47BA-A1A4-40A962390AA7}" srcOrd="0" destOrd="1" presId="urn:microsoft.com/office/officeart/2005/8/layout/vList5"/>
    <dgm:cxn modelId="{2163C136-72AC-430D-9CC2-2A691025930A}" srcId="{D8839DE5-1D8A-40DB-832E-E3A75AA90685}" destId="{17ACADC3-505E-49D7-AE7A-B677825F6E8E}" srcOrd="3" destOrd="0" parTransId="{33D2FBEE-4B5D-4BC9-AC7C-8BF38D2A3E70}" sibTransId="{45BA79B6-ADD1-4B21-B26E-6E641DE1C004}"/>
    <dgm:cxn modelId="{08932DB7-1D44-4EC7-9D34-7AA3D4B274DE}" srcId="{17ACADC3-505E-49D7-AE7A-B677825F6E8E}" destId="{0D190DFC-924B-4711-9215-A6E5E716C372}" srcOrd="1" destOrd="0" parTransId="{35D7F6BA-231F-49D2-A3E9-5FCC6FBE3B91}" sibTransId="{19E2B1DC-2C9F-4CCD-AFEB-B9F3F1049583}"/>
    <dgm:cxn modelId="{E2AA1A00-2AC4-4DD4-9B7B-ACD41FC6DBE6}" type="presOf" srcId="{0D190DFC-924B-4711-9215-A6E5E716C372}" destId="{5A5A52AA-0E7C-47BA-A1A4-40A962390AA7}" srcOrd="0" destOrd="5" presId="urn:microsoft.com/office/officeart/2005/8/layout/vList5"/>
    <dgm:cxn modelId="{2C189FD7-947F-4C68-B358-DBC9B1D899DD}" srcId="{D95D8ED0-0F1E-4E51-BFC4-86CEB62C747A}" destId="{D8839DE5-1D8A-40DB-832E-E3A75AA90685}" srcOrd="0" destOrd="0" parTransId="{08EF24F2-9399-48E8-B5D8-4368FA1CC72E}" sibTransId="{3F3E67AE-87CB-40F7-AC58-E5939B11C417}"/>
    <dgm:cxn modelId="{D2AC2AA1-3FB5-4B5C-B1B0-8211CA77F6B4}" srcId="{D8839DE5-1D8A-40DB-832E-E3A75AA90685}" destId="{0FA99FBA-89FF-47D8-ACB1-CD6F21C5794F}" srcOrd="1" destOrd="0" parTransId="{404D69DF-90B4-42B4-BEBD-1FF094A6FF0A}" sibTransId="{BE14F427-F5CE-4B52-8478-2225C7B0E223}"/>
    <dgm:cxn modelId="{E86B493B-FFDA-4831-8C72-925A0D6063E2}" type="presOf" srcId="{34A8AF3D-E104-4BE4-9F9F-5148E5306521}" destId="{5A5A52AA-0E7C-47BA-A1A4-40A962390AA7}" srcOrd="0" destOrd="0" presId="urn:microsoft.com/office/officeart/2005/8/layout/vList5"/>
    <dgm:cxn modelId="{28C24BCB-8188-485A-B737-31A08266BB31}" type="presOf" srcId="{17ACADC3-505E-49D7-AE7A-B677825F6E8E}" destId="{5A5A52AA-0E7C-47BA-A1A4-40A962390AA7}" srcOrd="0" destOrd="3" presId="urn:microsoft.com/office/officeart/2005/8/layout/vList5"/>
    <dgm:cxn modelId="{22338DD8-BC19-4646-9404-2DBCAD1C6C19}" type="presOf" srcId="{D95D8ED0-0F1E-4E51-BFC4-86CEB62C747A}" destId="{EC497F09-AD3D-4F0A-8C05-7D98154DD2AB}" srcOrd="0" destOrd="0" presId="urn:microsoft.com/office/officeart/2005/8/layout/vList5"/>
    <dgm:cxn modelId="{FC52BF5B-B7B2-4584-8492-F27713AA1094}" srcId="{17ACADC3-505E-49D7-AE7A-B677825F6E8E}" destId="{BD3FF092-B955-43CB-904B-C300DFBE558A}" srcOrd="2" destOrd="0" parTransId="{D4708516-C7D1-44BD-9FDA-88CAA1232D82}" sibTransId="{73CBD2C0-50BF-4E84-B9CD-1059F77690CA}"/>
    <dgm:cxn modelId="{04D32500-5CB3-482B-8B95-4D284A072DF0}" type="presParOf" srcId="{EC497F09-AD3D-4F0A-8C05-7D98154DD2AB}" destId="{40B8F4BC-7504-4190-AAC0-ED832363CE78}" srcOrd="0" destOrd="0" presId="urn:microsoft.com/office/officeart/2005/8/layout/vList5"/>
    <dgm:cxn modelId="{7DD0B03A-592C-43AF-B74A-ABF44D714093}" type="presParOf" srcId="{40B8F4BC-7504-4190-AAC0-ED832363CE78}" destId="{5288C710-536D-41A6-AC10-4612E06DCB2B}" srcOrd="0" destOrd="0" presId="urn:microsoft.com/office/officeart/2005/8/layout/vList5"/>
    <dgm:cxn modelId="{227FB257-0567-4881-96F4-6766E2780C48}" type="presParOf" srcId="{40B8F4BC-7504-4190-AAC0-ED832363CE78}" destId="{5A5A52AA-0E7C-47BA-A1A4-40A962390AA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839DE5-1D8A-40DB-832E-E3A75AA90685}">
      <dgm:prSet/>
      <dgm:spPr>
        <a:solidFill>
          <a:srgbClr val="7030A0"/>
        </a:solidFill>
      </dgm:spPr>
      <dgm:t>
        <a:bodyPr/>
        <a:lstStyle/>
        <a:p>
          <a:r>
            <a:rPr lang="en-US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Engaged Parents Produce Results</a:t>
          </a:r>
          <a:endParaRPr lang="en-US" b="1" dirty="0"/>
        </a:p>
      </dgm:t>
    </dgm:pt>
    <dgm:pt modelId="{08EF24F2-9399-48E8-B5D8-4368FA1CC72E}" type="parTrans" cxnId="{2C189FD7-947F-4C68-B358-DBC9B1D899DD}">
      <dgm:prSet/>
      <dgm:spPr/>
      <dgm:t>
        <a:bodyPr/>
        <a:lstStyle/>
        <a:p>
          <a:endParaRPr lang="en-US"/>
        </a:p>
      </dgm:t>
    </dgm:pt>
    <dgm:pt modelId="{3F3E67AE-87CB-40F7-AC58-E5939B11C417}" type="sibTrans" cxnId="{2C189FD7-947F-4C68-B358-DBC9B1D899DD}">
      <dgm:prSet/>
      <dgm:spPr/>
      <dgm:t>
        <a:bodyPr/>
        <a:lstStyle/>
        <a:p>
          <a:endParaRPr lang="en-US"/>
        </a:p>
      </dgm:t>
    </dgm:pt>
    <dgm:pt modelId="{6A256EF5-4837-4C01-BA22-EC96A556AAB5}">
      <dgm:prSet custT="1"/>
      <dgm:spPr>
        <a:solidFill>
          <a:srgbClr val="946BF9">
            <a:alpha val="90000"/>
          </a:srgbClr>
        </a:solidFill>
      </dgm:spPr>
      <dgm:t>
        <a:bodyPr/>
        <a:lstStyle/>
        <a:p>
          <a:r>
            <a:rPr lang="en-US" sz="2200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 Black" panose="020B0A04020102020204" pitchFamily="34" charset="0"/>
              <a:ea typeface="Times New Roman" pitchFamily="18" charset="0"/>
              <a:cs typeface="Calibri" pitchFamily="34" charset="0"/>
            </a:rPr>
            <a:t>Every year, </a:t>
          </a:r>
          <a:r>
            <a:rPr lang="en-US" sz="2200" b="1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 Black" panose="020B0A04020102020204" pitchFamily="34" charset="0"/>
              <a:ea typeface="Times New Roman" pitchFamily="18" charset="0"/>
              <a:cs typeface="Calibri" pitchFamily="34" charset="0"/>
            </a:rPr>
            <a:t>all W2C high school graduates have gone to college</a:t>
          </a:r>
          <a:endParaRPr lang="en-US" sz="2200" b="1" dirty="0"/>
        </a:p>
      </dgm:t>
    </dgm:pt>
    <dgm:pt modelId="{77E585E1-0366-40B6-A21D-307A3FE34CCC}" type="parTrans" cxnId="{FF3DEA03-0A91-4DF7-81B9-48111A4C617A}">
      <dgm:prSet/>
      <dgm:spPr/>
      <dgm:t>
        <a:bodyPr/>
        <a:lstStyle/>
        <a:p>
          <a:endParaRPr lang="en-US"/>
        </a:p>
      </dgm:t>
    </dgm:pt>
    <dgm:pt modelId="{67E2B119-E084-4EBC-A982-8F17B6DEE9B4}" type="sibTrans" cxnId="{FF3DEA03-0A91-4DF7-81B9-48111A4C617A}">
      <dgm:prSet/>
      <dgm:spPr/>
      <dgm:t>
        <a:bodyPr/>
        <a:lstStyle/>
        <a:p>
          <a:endParaRPr lang="en-US"/>
        </a:p>
      </dgm:t>
    </dgm:pt>
    <dgm:pt modelId="{5CA529A6-4580-4929-88A6-0757513623A5}">
      <dgm:prSet custT="1"/>
      <dgm:spPr/>
      <dgm:t>
        <a:bodyPr/>
        <a:lstStyle/>
        <a:p>
          <a:r>
            <a:rPr lang="en-US" sz="2000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College graduates: Evelin Serrano, Gilberto Colin, Luis </a:t>
          </a:r>
          <a:r>
            <a:rPr lang="en-US" sz="2000" dirty="0" err="1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Tinoco</a:t>
          </a:r>
          <a:endParaRPr lang="en-US" sz="2000" dirty="0">
            <a:ln>
              <a:solidFill>
                <a:sysClr val="windowText" lastClr="000000"/>
              </a:solidFill>
            </a:ln>
            <a:solidFill>
              <a:srgbClr val="FFFF00"/>
            </a:solidFill>
            <a:latin typeface="Arial Black" panose="020B0A04020102020204" pitchFamily="34" charset="0"/>
          </a:endParaRPr>
        </a:p>
      </dgm:t>
    </dgm:pt>
    <dgm:pt modelId="{2ACEEF5A-339B-4902-93E1-C934A2A3A67A}" type="parTrans" cxnId="{2F727D17-04F6-4B40-B8BD-566AF60BB390}">
      <dgm:prSet/>
      <dgm:spPr/>
      <dgm:t>
        <a:bodyPr/>
        <a:lstStyle/>
        <a:p>
          <a:endParaRPr lang="en-US"/>
        </a:p>
      </dgm:t>
    </dgm:pt>
    <dgm:pt modelId="{4450E96B-1FD8-41F3-90B1-E82FD4D4A802}" type="sibTrans" cxnId="{2F727D17-04F6-4B40-B8BD-566AF60BB390}">
      <dgm:prSet/>
      <dgm:spPr/>
      <dgm:t>
        <a:bodyPr/>
        <a:lstStyle/>
        <a:p>
          <a:endParaRPr lang="en-US"/>
        </a:p>
      </dgm:t>
    </dgm:pt>
    <dgm:pt modelId="{0AF09872-7424-4E80-AEAC-64DB7372AC2C}">
      <dgm:prSet custT="1"/>
      <dgm:spPr/>
      <dgm:t>
        <a:bodyPr/>
        <a:lstStyle/>
        <a:p>
          <a:r>
            <a:rPr lang="en-US" sz="2000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10 seniors in 2014-15 will be attending </a:t>
          </a:r>
          <a:r>
            <a:rPr lang="en-US" sz="1800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Augsburg College, College of Lake County, Denison University, DePauw University, Dominican University, Georgetown University, Pomona College, and  University of Illinois Springfield</a:t>
          </a:r>
          <a:endParaRPr lang="en-US" sz="1800" dirty="0">
            <a:ln>
              <a:solidFill>
                <a:sysClr val="windowText" lastClr="000000"/>
              </a:solidFill>
            </a:ln>
            <a:solidFill>
              <a:srgbClr val="FFFF00"/>
            </a:solidFill>
            <a:latin typeface="Arial Black" panose="020B0A04020102020204" pitchFamily="34" charset="0"/>
          </a:endParaRPr>
        </a:p>
      </dgm:t>
    </dgm:pt>
    <dgm:pt modelId="{01CF0AD1-E243-4472-A616-12A0948FB28D}" type="parTrans" cxnId="{5F47A69B-9136-4DC9-B74F-E8A1130AA7BB}">
      <dgm:prSet/>
      <dgm:spPr/>
      <dgm:t>
        <a:bodyPr/>
        <a:lstStyle/>
        <a:p>
          <a:endParaRPr lang="en-US"/>
        </a:p>
      </dgm:t>
    </dgm:pt>
    <dgm:pt modelId="{A35336B8-6E7B-49F1-B631-D745FF348CCD}" type="sibTrans" cxnId="{5F47A69B-9136-4DC9-B74F-E8A1130AA7BB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B8F4BC-7504-4190-AAC0-ED832363CE78}" type="pres">
      <dgm:prSet presAssocID="{D8839DE5-1D8A-40DB-832E-E3A75AA90685}" presName="linNode" presStyleCnt="0"/>
      <dgm:spPr/>
    </dgm:pt>
    <dgm:pt modelId="{5288C710-536D-41A6-AC10-4612E06DCB2B}" type="pres">
      <dgm:prSet presAssocID="{D8839DE5-1D8A-40DB-832E-E3A75AA90685}" presName="parentText" presStyleLbl="node1" presStyleIdx="0" presStyleCnt="1" custScaleY="10009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5A52AA-0E7C-47BA-A1A4-40A962390AA7}" type="pres">
      <dgm:prSet presAssocID="{D8839DE5-1D8A-40DB-832E-E3A75AA90685}" presName="descendantText" presStyleLbl="alignAccFollowNode1" presStyleIdx="0" presStyleCnt="1" custScaleY="1081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8F2F62-FAAB-4CD2-9EA5-B690EF45AAC0}" type="presOf" srcId="{0AF09872-7424-4E80-AEAC-64DB7372AC2C}" destId="{5A5A52AA-0E7C-47BA-A1A4-40A962390AA7}" srcOrd="0" destOrd="2" presId="urn:microsoft.com/office/officeart/2005/8/layout/vList5"/>
    <dgm:cxn modelId="{2C189FD7-947F-4C68-B358-DBC9B1D899DD}" srcId="{D95D8ED0-0F1E-4E51-BFC4-86CEB62C747A}" destId="{D8839DE5-1D8A-40DB-832E-E3A75AA90685}" srcOrd="0" destOrd="0" parTransId="{08EF24F2-9399-48E8-B5D8-4368FA1CC72E}" sibTransId="{3F3E67AE-87CB-40F7-AC58-E5939B11C417}"/>
    <dgm:cxn modelId="{01697315-BDF2-49FA-A7FA-2F1461A18FAF}" type="presOf" srcId="{6A256EF5-4837-4C01-BA22-EC96A556AAB5}" destId="{5A5A52AA-0E7C-47BA-A1A4-40A962390AA7}" srcOrd="0" destOrd="0" presId="urn:microsoft.com/office/officeart/2005/8/layout/vList5"/>
    <dgm:cxn modelId="{FF3DEA03-0A91-4DF7-81B9-48111A4C617A}" srcId="{D8839DE5-1D8A-40DB-832E-E3A75AA90685}" destId="{6A256EF5-4837-4C01-BA22-EC96A556AAB5}" srcOrd="0" destOrd="0" parTransId="{77E585E1-0366-40B6-A21D-307A3FE34CCC}" sibTransId="{67E2B119-E084-4EBC-A982-8F17B6DEE9B4}"/>
    <dgm:cxn modelId="{D3F97A41-C230-456B-AC81-0EA99F5C58AE}" type="presOf" srcId="{5CA529A6-4580-4929-88A6-0757513623A5}" destId="{5A5A52AA-0E7C-47BA-A1A4-40A962390AA7}" srcOrd="0" destOrd="1" presId="urn:microsoft.com/office/officeart/2005/8/layout/vList5"/>
    <dgm:cxn modelId="{4C4C20E7-157E-4E44-970F-3A7491A9E671}" type="presOf" srcId="{D8839DE5-1D8A-40DB-832E-E3A75AA90685}" destId="{5288C710-536D-41A6-AC10-4612E06DCB2B}" srcOrd="0" destOrd="0" presId="urn:microsoft.com/office/officeart/2005/8/layout/vList5"/>
    <dgm:cxn modelId="{5F47A69B-9136-4DC9-B74F-E8A1130AA7BB}" srcId="{D8839DE5-1D8A-40DB-832E-E3A75AA90685}" destId="{0AF09872-7424-4E80-AEAC-64DB7372AC2C}" srcOrd="2" destOrd="0" parTransId="{01CF0AD1-E243-4472-A616-12A0948FB28D}" sibTransId="{A35336B8-6E7B-49F1-B631-D745FF348CCD}"/>
    <dgm:cxn modelId="{2C7B7303-21DA-44D0-82E3-B85382B75ACA}" type="presOf" srcId="{D95D8ED0-0F1E-4E51-BFC4-86CEB62C747A}" destId="{EC497F09-AD3D-4F0A-8C05-7D98154DD2AB}" srcOrd="0" destOrd="0" presId="urn:microsoft.com/office/officeart/2005/8/layout/vList5"/>
    <dgm:cxn modelId="{2F727D17-04F6-4B40-B8BD-566AF60BB390}" srcId="{D8839DE5-1D8A-40DB-832E-E3A75AA90685}" destId="{5CA529A6-4580-4929-88A6-0757513623A5}" srcOrd="1" destOrd="0" parTransId="{2ACEEF5A-339B-4902-93E1-C934A2A3A67A}" sibTransId="{4450E96B-1FD8-41F3-90B1-E82FD4D4A802}"/>
    <dgm:cxn modelId="{3858BA22-C33F-4AD5-B0A5-AF7B75AE54EB}" type="presParOf" srcId="{EC497F09-AD3D-4F0A-8C05-7D98154DD2AB}" destId="{40B8F4BC-7504-4190-AAC0-ED832363CE78}" srcOrd="0" destOrd="0" presId="urn:microsoft.com/office/officeart/2005/8/layout/vList5"/>
    <dgm:cxn modelId="{706CF53A-3C4C-4A4F-9531-195864A02277}" type="presParOf" srcId="{40B8F4BC-7504-4190-AAC0-ED832363CE78}" destId="{5288C710-536D-41A6-AC10-4612E06DCB2B}" srcOrd="0" destOrd="0" presId="urn:microsoft.com/office/officeart/2005/8/layout/vList5"/>
    <dgm:cxn modelId="{706E26B2-0A89-44CB-8A58-DF2B017DB48D}" type="presParOf" srcId="{40B8F4BC-7504-4190-AAC0-ED832363CE78}" destId="{5A5A52AA-0E7C-47BA-A1A4-40A962390AA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839DE5-1D8A-40DB-832E-E3A75AA90685}">
      <dgm:prSet/>
      <dgm:spPr>
        <a:solidFill>
          <a:srgbClr val="7030A0"/>
        </a:solidFill>
      </dgm:spPr>
      <dgm:t>
        <a:bodyPr/>
        <a:lstStyle/>
        <a:p>
          <a:r>
            <a:rPr lang="en-US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Engaged Parents Produce Results</a:t>
          </a:r>
          <a:endParaRPr lang="en-US" b="1" dirty="0"/>
        </a:p>
      </dgm:t>
    </dgm:pt>
    <dgm:pt modelId="{08EF24F2-9399-48E8-B5D8-4368FA1CC72E}" type="parTrans" cxnId="{2C189FD7-947F-4C68-B358-DBC9B1D899DD}">
      <dgm:prSet/>
      <dgm:spPr/>
      <dgm:t>
        <a:bodyPr/>
        <a:lstStyle/>
        <a:p>
          <a:endParaRPr lang="en-US"/>
        </a:p>
      </dgm:t>
    </dgm:pt>
    <dgm:pt modelId="{3F3E67AE-87CB-40F7-AC58-E5939B11C417}" type="sibTrans" cxnId="{2C189FD7-947F-4C68-B358-DBC9B1D899DD}">
      <dgm:prSet/>
      <dgm:spPr/>
      <dgm:t>
        <a:bodyPr/>
        <a:lstStyle/>
        <a:p>
          <a:endParaRPr lang="en-US"/>
        </a:p>
      </dgm:t>
    </dgm:pt>
    <dgm:pt modelId="{CAA55772-9267-4802-9856-00F56BEEF294}">
      <dgm:prSet/>
      <dgm:spPr/>
      <dgm:t>
        <a:bodyPr/>
        <a:lstStyle/>
        <a:p>
          <a:r>
            <a:rPr lang="en-US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More than 80% of W2C students either maintained As or </a:t>
          </a:r>
          <a:r>
            <a:rPr lang="en-US" dirty="0" err="1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Bs</a:t>
          </a:r>
          <a:r>
            <a:rPr lang="en-US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 in English or improved their grades; 60% of W2C students either maintained As or </a:t>
          </a:r>
          <a:r>
            <a:rPr lang="en-US" dirty="0" err="1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Bs</a:t>
          </a:r>
          <a:r>
            <a:rPr lang="en-US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 in math or improved their grades</a:t>
          </a:r>
          <a:endParaRPr lang="en-US" dirty="0">
            <a:ln>
              <a:solidFill>
                <a:sysClr val="windowText" lastClr="000000"/>
              </a:solidFill>
            </a:ln>
            <a:solidFill>
              <a:srgbClr val="FFFF00"/>
            </a:solidFill>
            <a:latin typeface="Arial Black" panose="020B0A04020102020204" pitchFamily="34" charset="0"/>
          </a:endParaRPr>
        </a:p>
      </dgm:t>
    </dgm:pt>
    <dgm:pt modelId="{25244BDD-5D86-44D9-A3E4-8A21F63EAD0C}" type="parTrans" cxnId="{7056B709-CA80-4DD2-9D6B-9EE13795AECA}">
      <dgm:prSet/>
      <dgm:spPr/>
      <dgm:t>
        <a:bodyPr/>
        <a:lstStyle/>
        <a:p>
          <a:endParaRPr lang="en-US"/>
        </a:p>
      </dgm:t>
    </dgm:pt>
    <dgm:pt modelId="{2AF7C7DF-6533-4998-B2B1-F068E9544621}" type="sibTrans" cxnId="{7056B709-CA80-4DD2-9D6B-9EE13795AECA}">
      <dgm:prSet/>
      <dgm:spPr/>
      <dgm:t>
        <a:bodyPr/>
        <a:lstStyle/>
        <a:p>
          <a:endParaRPr lang="en-US"/>
        </a:p>
      </dgm:t>
    </dgm:pt>
    <dgm:pt modelId="{F6E4FE81-1FB6-4205-9267-7A9E65699B40}">
      <dgm:prSet/>
      <dgm:spPr/>
      <dgm:t>
        <a:bodyPr/>
        <a:lstStyle/>
        <a:p>
          <a:r>
            <a:rPr lang="en-US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Nearly all students (96%) participated in a summer enrichment activity</a:t>
          </a:r>
          <a:endParaRPr lang="en-US" dirty="0">
            <a:ln>
              <a:solidFill>
                <a:sysClr val="windowText" lastClr="000000"/>
              </a:solidFill>
            </a:ln>
            <a:solidFill>
              <a:srgbClr val="FFFF00"/>
            </a:solidFill>
            <a:latin typeface="Arial Black" panose="020B0A04020102020204" pitchFamily="34" charset="0"/>
          </a:endParaRPr>
        </a:p>
      </dgm:t>
    </dgm:pt>
    <dgm:pt modelId="{2DA97FDA-FB7C-40E6-AD4F-D95D156DF7CA}" type="parTrans" cxnId="{A288BF95-2E77-4E9E-8C57-93704C8B8049}">
      <dgm:prSet/>
      <dgm:spPr/>
      <dgm:t>
        <a:bodyPr/>
        <a:lstStyle/>
        <a:p>
          <a:endParaRPr lang="en-US"/>
        </a:p>
      </dgm:t>
    </dgm:pt>
    <dgm:pt modelId="{C6B52A19-0D13-4DC1-ACE4-B8FF365619EE}" type="sibTrans" cxnId="{A288BF95-2E77-4E9E-8C57-93704C8B8049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B8F4BC-7504-4190-AAC0-ED832363CE78}" type="pres">
      <dgm:prSet presAssocID="{D8839DE5-1D8A-40DB-832E-E3A75AA90685}" presName="linNode" presStyleCnt="0"/>
      <dgm:spPr/>
    </dgm:pt>
    <dgm:pt modelId="{5288C710-536D-41A6-AC10-4612E06DCB2B}" type="pres">
      <dgm:prSet presAssocID="{D8839DE5-1D8A-40DB-832E-E3A75AA90685}" presName="parentText" presStyleLbl="node1" presStyleIdx="0" presStyleCnt="1" custScaleY="10009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5A52AA-0E7C-47BA-A1A4-40A962390AA7}" type="pres">
      <dgm:prSet presAssocID="{D8839DE5-1D8A-40DB-832E-E3A75AA90685}" presName="descendantText" presStyleLbl="alignAccFollowNode1" presStyleIdx="0" presStyleCnt="1" custScaleY="1081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F44106-1AD1-4623-B72F-F3E89398D944}" type="presOf" srcId="{D95D8ED0-0F1E-4E51-BFC4-86CEB62C747A}" destId="{EC497F09-AD3D-4F0A-8C05-7D98154DD2AB}" srcOrd="0" destOrd="0" presId="urn:microsoft.com/office/officeart/2005/8/layout/vList5"/>
    <dgm:cxn modelId="{7056B709-CA80-4DD2-9D6B-9EE13795AECA}" srcId="{D8839DE5-1D8A-40DB-832E-E3A75AA90685}" destId="{CAA55772-9267-4802-9856-00F56BEEF294}" srcOrd="0" destOrd="0" parTransId="{25244BDD-5D86-44D9-A3E4-8A21F63EAD0C}" sibTransId="{2AF7C7DF-6533-4998-B2B1-F068E9544621}"/>
    <dgm:cxn modelId="{A288BF95-2E77-4E9E-8C57-93704C8B8049}" srcId="{D8839DE5-1D8A-40DB-832E-E3A75AA90685}" destId="{F6E4FE81-1FB6-4205-9267-7A9E65699B40}" srcOrd="1" destOrd="0" parTransId="{2DA97FDA-FB7C-40E6-AD4F-D95D156DF7CA}" sibTransId="{C6B52A19-0D13-4DC1-ACE4-B8FF365619EE}"/>
    <dgm:cxn modelId="{2C189FD7-947F-4C68-B358-DBC9B1D899DD}" srcId="{D95D8ED0-0F1E-4E51-BFC4-86CEB62C747A}" destId="{D8839DE5-1D8A-40DB-832E-E3A75AA90685}" srcOrd="0" destOrd="0" parTransId="{08EF24F2-9399-48E8-B5D8-4368FA1CC72E}" sibTransId="{3F3E67AE-87CB-40F7-AC58-E5939B11C417}"/>
    <dgm:cxn modelId="{44397679-2E0E-445E-A390-86F694A9E576}" type="presOf" srcId="{D8839DE5-1D8A-40DB-832E-E3A75AA90685}" destId="{5288C710-536D-41A6-AC10-4612E06DCB2B}" srcOrd="0" destOrd="0" presId="urn:microsoft.com/office/officeart/2005/8/layout/vList5"/>
    <dgm:cxn modelId="{5DAAC20E-2572-4577-BEF3-11F4CCC0E0D9}" type="presOf" srcId="{F6E4FE81-1FB6-4205-9267-7A9E65699B40}" destId="{5A5A52AA-0E7C-47BA-A1A4-40A962390AA7}" srcOrd="0" destOrd="1" presId="urn:microsoft.com/office/officeart/2005/8/layout/vList5"/>
    <dgm:cxn modelId="{49E0AE3E-B6BF-4325-889A-8C451A6984C6}" type="presOf" srcId="{CAA55772-9267-4802-9856-00F56BEEF294}" destId="{5A5A52AA-0E7C-47BA-A1A4-40A962390AA7}" srcOrd="0" destOrd="0" presId="urn:microsoft.com/office/officeart/2005/8/layout/vList5"/>
    <dgm:cxn modelId="{F4D31709-F970-4C58-A453-B159AA2F97A9}" type="presParOf" srcId="{EC497F09-AD3D-4F0A-8C05-7D98154DD2AB}" destId="{40B8F4BC-7504-4190-AAC0-ED832363CE78}" srcOrd="0" destOrd="0" presId="urn:microsoft.com/office/officeart/2005/8/layout/vList5"/>
    <dgm:cxn modelId="{AC21266A-D328-4946-ACCB-D8916E64D646}" type="presParOf" srcId="{40B8F4BC-7504-4190-AAC0-ED832363CE78}" destId="{5288C710-536D-41A6-AC10-4612E06DCB2B}" srcOrd="0" destOrd="0" presId="urn:microsoft.com/office/officeart/2005/8/layout/vList5"/>
    <dgm:cxn modelId="{3B661693-230F-49C7-97D3-4E6903741B74}" type="presParOf" srcId="{40B8F4BC-7504-4190-AAC0-ED832363CE78}" destId="{5A5A52AA-0E7C-47BA-A1A4-40A962390AA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0A57ED-D4E7-4F03-A4D7-CA7873F0593B}">
      <dgm:prSet phldrT="[Text]"/>
      <dgm:spPr>
        <a:solidFill>
          <a:srgbClr val="FF0000"/>
        </a:soli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Major influence on people</a:t>
          </a:r>
          <a:endParaRPr lang="en-US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20D5FE6F-1049-4EAD-8F8F-69764EF67104}" type="parTrans" cxnId="{3B5A0CB4-F6A8-4FD0-915D-63E48D0E9D4F}">
      <dgm:prSet/>
      <dgm:spPr/>
      <dgm:t>
        <a:bodyPr/>
        <a:lstStyle/>
        <a:p>
          <a:endParaRPr lang="en-US"/>
        </a:p>
      </dgm:t>
    </dgm:pt>
    <dgm:pt modelId="{C91CB486-7D51-4B43-A6EE-DD2164127DEA}" type="sibTrans" cxnId="{3B5A0CB4-F6A8-4FD0-915D-63E48D0E9D4F}">
      <dgm:prSet/>
      <dgm:spPr/>
      <dgm:t>
        <a:bodyPr/>
        <a:lstStyle/>
        <a:p>
          <a:endParaRPr lang="en-US"/>
        </a:p>
      </dgm:t>
    </dgm:pt>
    <dgm:pt modelId="{2AE70C0B-6235-4813-9112-1E5A9FFE9AA1}">
      <dgm:prSet phldrT="[Text]"/>
      <dgm:spPr>
        <a:solidFill>
          <a:srgbClr val="F9B1B1">
            <a:alpha val="89804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In people’s lives weekly, if not daily</a:t>
          </a:r>
          <a:endParaRPr lang="en-US" b="1" dirty="0">
            <a:latin typeface="Arial Black" panose="020B0A04020102020204" pitchFamily="34" charset="0"/>
          </a:endParaRPr>
        </a:p>
      </dgm:t>
    </dgm:pt>
    <dgm:pt modelId="{B716E4F9-528C-4AFA-9D73-927A46DD406D}" type="parTrans" cxnId="{2389C23F-91F0-4748-A5BE-645CD663DB92}">
      <dgm:prSet/>
      <dgm:spPr/>
      <dgm:t>
        <a:bodyPr/>
        <a:lstStyle/>
        <a:p>
          <a:endParaRPr lang="en-US"/>
        </a:p>
      </dgm:t>
    </dgm:pt>
    <dgm:pt modelId="{76158935-3F7E-464B-9D18-512C21407F86}" type="sibTrans" cxnId="{2389C23F-91F0-4748-A5BE-645CD663DB92}">
      <dgm:prSet/>
      <dgm:spPr/>
      <dgm:t>
        <a:bodyPr/>
        <a:lstStyle/>
        <a:p>
          <a:endParaRPr lang="en-US"/>
        </a:p>
      </dgm:t>
    </dgm:pt>
    <dgm:pt modelId="{B029DA0B-D049-4B6A-B1DF-B88330CC5634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Have resources</a:t>
          </a:r>
          <a:endParaRPr lang="en-US" b="1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FCB8B50C-4928-4C85-92B4-A573D553A610}" type="parTrans" cxnId="{AF74120C-1D38-4F4B-9274-8619BB372E06}">
      <dgm:prSet/>
      <dgm:spPr/>
      <dgm:t>
        <a:bodyPr/>
        <a:lstStyle/>
        <a:p>
          <a:endParaRPr lang="en-US"/>
        </a:p>
      </dgm:t>
    </dgm:pt>
    <dgm:pt modelId="{681C0F94-1001-46B4-8502-AFFE8139AF00}" type="sibTrans" cxnId="{AF74120C-1D38-4F4B-9274-8619BB372E06}">
      <dgm:prSet/>
      <dgm:spPr/>
      <dgm:t>
        <a:bodyPr/>
        <a:lstStyle/>
        <a:p>
          <a:endParaRPr lang="en-US"/>
        </a:p>
      </dgm:t>
    </dgm:pt>
    <dgm:pt modelId="{A1CD3308-1E2B-4EDF-B168-A62964DC7AD7}">
      <dgm:prSet phldrT="[Text]"/>
      <dgm:spPr>
        <a:solidFill>
          <a:srgbClr val="002060"/>
        </a:soli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Have local connections</a:t>
          </a:r>
          <a:endParaRPr lang="en-US" b="1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68A5B079-F865-4FD8-963C-BC09AF55496B}" type="parTrans" cxnId="{A1E8380D-5AFE-4B82-8B4D-2A8C0E29F04F}">
      <dgm:prSet/>
      <dgm:spPr/>
      <dgm:t>
        <a:bodyPr/>
        <a:lstStyle/>
        <a:p>
          <a:endParaRPr lang="en-US"/>
        </a:p>
      </dgm:t>
    </dgm:pt>
    <dgm:pt modelId="{A4E202DF-9538-45E1-9508-6F03BDD5C296}" type="sibTrans" cxnId="{A1E8380D-5AFE-4B82-8B4D-2A8C0E29F04F}">
      <dgm:prSet/>
      <dgm:spPr/>
      <dgm:t>
        <a:bodyPr/>
        <a:lstStyle/>
        <a:p>
          <a:endParaRPr lang="en-US"/>
        </a:p>
      </dgm:t>
    </dgm:pt>
    <dgm:pt modelId="{BA9FC2EC-BB40-4789-B2D4-06F03AE90468}">
      <dgm:prSet phldrT="[Text]"/>
      <dgm:spPr>
        <a:solidFill>
          <a:srgbClr val="946BF9">
            <a:alpha val="89804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Homeschoolers &amp; private school kids</a:t>
          </a:r>
          <a:endParaRPr lang="en-US" b="1" dirty="0">
            <a:latin typeface="Arial Black" panose="020B0A04020102020204" pitchFamily="34" charset="0"/>
          </a:endParaRPr>
        </a:p>
      </dgm:t>
    </dgm:pt>
    <dgm:pt modelId="{93A6AED0-15F0-419E-A890-7E792882CE3F}" type="parTrans" cxnId="{AC6840C9-3B68-41EE-9660-A510F82668C9}">
      <dgm:prSet/>
      <dgm:spPr/>
      <dgm:t>
        <a:bodyPr/>
        <a:lstStyle/>
        <a:p>
          <a:endParaRPr lang="en-US"/>
        </a:p>
      </dgm:t>
    </dgm:pt>
    <dgm:pt modelId="{9A0D622E-7393-4ECF-AECD-82D8AA35280F}" type="sibTrans" cxnId="{AC6840C9-3B68-41EE-9660-A510F82668C9}">
      <dgm:prSet/>
      <dgm:spPr/>
      <dgm:t>
        <a:bodyPr/>
        <a:lstStyle/>
        <a:p>
          <a:endParaRPr lang="en-US"/>
        </a:p>
      </dgm:t>
    </dgm:pt>
    <dgm:pt modelId="{6D08B590-5487-4B1A-BC5D-976A564EF917}">
      <dgm:prSet phldrT="[Text]"/>
      <dgm:spPr>
        <a:solidFill>
          <a:srgbClr val="946BF9">
            <a:alpha val="89804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May know politicians &amp; business leaders</a:t>
          </a:r>
          <a:endParaRPr lang="en-US" b="1" dirty="0">
            <a:latin typeface="Arial Black" panose="020B0A04020102020204" pitchFamily="34" charset="0"/>
          </a:endParaRPr>
        </a:p>
      </dgm:t>
    </dgm:pt>
    <dgm:pt modelId="{B47D7F73-504F-4602-9D1E-5E27DCB99720}" type="parTrans" cxnId="{994D102A-3B5F-4A0B-B854-C51971258C93}">
      <dgm:prSet/>
      <dgm:spPr/>
      <dgm:t>
        <a:bodyPr/>
        <a:lstStyle/>
        <a:p>
          <a:endParaRPr lang="en-US"/>
        </a:p>
      </dgm:t>
    </dgm:pt>
    <dgm:pt modelId="{FB56953E-B455-4DE9-84A2-A76D5A64370A}" type="sibTrans" cxnId="{994D102A-3B5F-4A0B-B854-C51971258C93}">
      <dgm:prSet/>
      <dgm:spPr/>
      <dgm:t>
        <a:bodyPr/>
        <a:lstStyle/>
        <a:p>
          <a:endParaRPr lang="en-US"/>
        </a:p>
      </dgm:t>
    </dgm:pt>
    <dgm:pt modelId="{E8E6393E-B9E3-4FF6-9D7B-F188B04A3E69}">
      <dgm:prSet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Building space </a:t>
          </a:r>
          <a:endParaRPr lang="en-US" b="1" dirty="0">
            <a:latin typeface="Arial Black" panose="020B0A04020102020204" pitchFamily="34" charset="0"/>
          </a:endParaRPr>
        </a:p>
      </dgm:t>
    </dgm:pt>
    <dgm:pt modelId="{04C41956-1585-4AFB-9799-B64398143056}" type="parTrans" cxnId="{EA7B7E07-11BD-4257-8ED0-67C1F3D8A88B}">
      <dgm:prSet/>
      <dgm:spPr/>
      <dgm:t>
        <a:bodyPr/>
        <a:lstStyle/>
        <a:p>
          <a:endParaRPr lang="en-US"/>
        </a:p>
      </dgm:t>
    </dgm:pt>
    <dgm:pt modelId="{43CAB82B-DA74-4A6E-8410-64E2B17B7258}" type="sibTrans" cxnId="{EA7B7E07-11BD-4257-8ED0-67C1F3D8A88B}">
      <dgm:prSet/>
      <dgm:spPr/>
      <dgm:t>
        <a:bodyPr/>
        <a:lstStyle/>
        <a:p>
          <a:endParaRPr lang="en-US"/>
        </a:p>
      </dgm:t>
    </dgm:pt>
    <dgm:pt modelId="{83340D53-13D5-4E67-99B8-68529BC23370}">
      <dgm:prSet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Presentation technology</a:t>
          </a:r>
          <a:endParaRPr lang="en-US" b="1" dirty="0">
            <a:latin typeface="Arial Black" panose="020B0A04020102020204" pitchFamily="34" charset="0"/>
          </a:endParaRPr>
        </a:p>
      </dgm:t>
    </dgm:pt>
    <dgm:pt modelId="{7D417919-78F8-45BB-BC59-08FA156F3571}" type="parTrans" cxnId="{52EF4EC0-F923-40D0-8590-C092F341CB94}">
      <dgm:prSet/>
      <dgm:spPr/>
      <dgm:t>
        <a:bodyPr/>
        <a:lstStyle/>
        <a:p>
          <a:endParaRPr lang="en-US"/>
        </a:p>
      </dgm:t>
    </dgm:pt>
    <dgm:pt modelId="{CDDFC83F-5290-4C6D-8255-5DC03218180B}" type="sibTrans" cxnId="{52EF4EC0-F923-40D0-8590-C092F341CB94}">
      <dgm:prSet/>
      <dgm:spPr/>
      <dgm:t>
        <a:bodyPr/>
        <a:lstStyle/>
        <a:p>
          <a:endParaRPr lang="en-US"/>
        </a:p>
      </dgm:t>
    </dgm:pt>
    <dgm:pt modelId="{3A486602-CF40-47C3-8A15-C30A24914CFA}">
      <dgm:prSet phldrT="[Text]"/>
      <dgm:spPr>
        <a:solidFill>
          <a:srgbClr val="F9B1B1">
            <a:alpha val="89804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Trusted source of information</a:t>
          </a:r>
          <a:endParaRPr lang="en-US" b="1" dirty="0">
            <a:latin typeface="Arial Black" panose="020B0A04020102020204" pitchFamily="34" charset="0"/>
          </a:endParaRPr>
        </a:p>
      </dgm:t>
    </dgm:pt>
    <dgm:pt modelId="{A6D39F22-6615-40CE-B1B5-A57FD2ADDC9E}" type="parTrans" cxnId="{BEAFE8D4-237B-4E70-9359-15C11D7F18DA}">
      <dgm:prSet/>
      <dgm:spPr/>
      <dgm:t>
        <a:bodyPr/>
        <a:lstStyle/>
        <a:p>
          <a:endParaRPr lang="en-US"/>
        </a:p>
      </dgm:t>
    </dgm:pt>
    <dgm:pt modelId="{B75B9D3C-16F7-43D7-A2FF-83597F80DEE3}" type="sibTrans" cxnId="{BEAFE8D4-237B-4E70-9359-15C11D7F18DA}">
      <dgm:prSet/>
      <dgm:spPr/>
      <dgm:t>
        <a:bodyPr/>
        <a:lstStyle/>
        <a:p>
          <a:endParaRPr lang="en-US"/>
        </a:p>
      </dgm:t>
    </dgm:pt>
    <dgm:pt modelId="{4DE1588C-8177-4236-BBB1-FD12FB0E0C45}">
      <dgm:prSet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People who can influence our youth</a:t>
          </a:r>
          <a:endParaRPr lang="en-US" b="1" dirty="0">
            <a:latin typeface="Arial Black" panose="020B0A04020102020204" pitchFamily="34" charset="0"/>
          </a:endParaRPr>
        </a:p>
      </dgm:t>
    </dgm:pt>
    <dgm:pt modelId="{4F8C9207-18AE-4280-BAD6-40C778882579}" type="parTrans" cxnId="{04291E96-A92D-4321-BCB6-FCAF78F49676}">
      <dgm:prSet/>
      <dgm:spPr/>
      <dgm:t>
        <a:bodyPr/>
        <a:lstStyle/>
        <a:p>
          <a:endParaRPr lang="en-US"/>
        </a:p>
      </dgm:t>
    </dgm:pt>
    <dgm:pt modelId="{E4C9E90B-2F1F-4431-BB9F-DF8A1F64E8E0}" type="sibTrans" cxnId="{04291E96-A92D-4321-BCB6-FCAF78F49676}">
      <dgm:prSet/>
      <dgm:spPr/>
      <dgm:t>
        <a:bodyPr/>
        <a:lstStyle/>
        <a:p>
          <a:endParaRPr lang="en-US"/>
        </a:p>
      </dgm:t>
    </dgm:pt>
    <dgm:pt modelId="{A599DC9F-7C61-4F61-8D2E-90366EE1B10C}">
      <dgm:prSet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Communication networks</a:t>
          </a:r>
          <a:endParaRPr lang="en-US" b="1" dirty="0">
            <a:latin typeface="Arial Black" panose="020B0A04020102020204" pitchFamily="34" charset="0"/>
          </a:endParaRPr>
        </a:p>
      </dgm:t>
    </dgm:pt>
    <dgm:pt modelId="{3410E2C9-A403-4319-8334-44BA6EB9A9AC}" type="parTrans" cxnId="{27388C69-F737-43B9-A35A-815C0B18B0D4}">
      <dgm:prSet/>
      <dgm:spPr/>
      <dgm:t>
        <a:bodyPr/>
        <a:lstStyle/>
        <a:p>
          <a:endParaRPr lang="en-US"/>
        </a:p>
      </dgm:t>
    </dgm:pt>
    <dgm:pt modelId="{E91EA828-8831-4FF0-8622-2A4B8DF903B4}" type="sibTrans" cxnId="{27388C69-F737-43B9-A35A-815C0B18B0D4}">
      <dgm:prSet/>
      <dgm:spPr/>
      <dgm:t>
        <a:bodyPr/>
        <a:lstStyle/>
        <a:p>
          <a:endParaRPr lang="en-US"/>
        </a:p>
      </dgm:t>
    </dgm:pt>
    <dgm:pt modelId="{C7AF75D1-48F3-4BB5-9697-EC9A05EE7455}">
      <dgm:prSet phldrT="[Text]"/>
      <dgm:spPr>
        <a:solidFill>
          <a:srgbClr val="F9B1B1">
            <a:alpha val="89804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Often connected to multiple family members and friends</a:t>
          </a:r>
          <a:endParaRPr lang="en-US" b="1" dirty="0">
            <a:latin typeface="Arial Black" panose="020B0A04020102020204" pitchFamily="34" charset="0"/>
          </a:endParaRPr>
        </a:p>
      </dgm:t>
    </dgm:pt>
    <dgm:pt modelId="{52E760FF-7F14-4691-B87C-42978D9C53E1}" type="parTrans" cxnId="{2B733860-36B0-4D0A-A88F-96943F405E00}">
      <dgm:prSet/>
      <dgm:spPr/>
      <dgm:t>
        <a:bodyPr/>
        <a:lstStyle/>
        <a:p>
          <a:endParaRPr lang="en-US"/>
        </a:p>
      </dgm:t>
    </dgm:pt>
    <dgm:pt modelId="{FE1EEE27-6675-462F-AB91-0D935CC75123}" type="sibTrans" cxnId="{2B733860-36B0-4D0A-A88F-96943F405E00}">
      <dgm:prSet/>
      <dgm:spPr/>
      <dgm:t>
        <a:bodyPr/>
        <a:lstStyle/>
        <a:p>
          <a:endParaRPr lang="en-US"/>
        </a:p>
      </dgm:t>
    </dgm:pt>
    <dgm:pt modelId="{971C01CF-B51F-4B2B-BF81-02C25E911CA9}">
      <dgm:prSet phldrT="[Text]"/>
      <dgm:spPr>
        <a:solidFill>
          <a:srgbClr val="946BF9">
            <a:alpha val="89804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Local businesses, restaurants, donors, volunteers</a:t>
          </a:r>
          <a:endParaRPr lang="en-US" b="1" dirty="0">
            <a:latin typeface="Arial Black" panose="020B0A04020102020204" pitchFamily="34" charset="0"/>
          </a:endParaRPr>
        </a:p>
      </dgm:t>
    </dgm:pt>
    <dgm:pt modelId="{EC9EC2E0-00BB-490E-A17B-51FFACF82E32}" type="parTrans" cxnId="{A4A90A8D-62E8-4088-A356-1D3497B7372D}">
      <dgm:prSet/>
      <dgm:spPr/>
      <dgm:t>
        <a:bodyPr/>
        <a:lstStyle/>
        <a:p>
          <a:endParaRPr lang="en-US"/>
        </a:p>
      </dgm:t>
    </dgm:pt>
    <dgm:pt modelId="{0D6F1EC5-F07A-402B-9AE1-C942A211A8AF}" type="sibTrans" cxnId="{A4A90A8D-62E8-4088-A356-1D3497B7372D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3A1D43-84A8-4A1E-A420-77AC666DFA95}" type="pres">
      <dgm:prSet presAssocID="{700A57ED-D4E7-4F03-A4D7-CA7873F0593B}" presName="linNode" presStyleCnt="0"/>
      <dgm:spPr/>
    </dgm:pt>
    <dgm:pt modelId="{41342A64-BE92-4461-B279-84D5F77C4287}" type="pres">
      <dgm:prSet presAssocID="{700A57ED-D4E7-4F03-A4D7-CA7873F0593B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C0D477-24DC-4B64-84A2-B704E4200BA0}" type="pres">
      <dgm:prSet presAssocID="{700A57ED-D4E7-4F03-A4D7-CA7873F0593B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CF4E37-A681-408C-A6DD-F5B045987990}" type="pres">
      <dgm:prSet presAssocID="{C91CB486-7D51-4B43-A6EE-DD2164127DEA}" presName="sp" presStyleCnt="0"/>
      <dgm:spPr/>
    </dgm:pt>
    <dgm:pt modelId="{7AEC4361-7FED-41AA-A4AE-4C02012EC5A4}" type="pres">
      <dgm:prSet presAssocID="{B029DA0B-D049-4B6A-B1DF-B88330CC5634}" presName="linNode" presStyleCnt="0"/>
      <dgm:spPr/>
    </dgm:pt>
    <dgm:pt modelId="{ADB6EC3E-A149-4503-A87C-8F2B6B5D49A4}" type="pres">
      <dgm:prSet presAssocID="{B029DA0B-D049-4B6A-B1DF-B88330CC563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0F60E6-0B63-4AB4-8940-C54358C39EC2}" type="pres">
      <dgm:prSet presAssocID="{B029DA0B-D049-4B6A-B1DF-B88330CC5634}" presName="descendantText" presStyleLbl="alignAccFollowNode1" presStyleIdx="1" presStyleCnt="3" custLinFactNeighborY="9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865524-A040-4EEE-93CE-0DBFB7BE9DB1}" type="pres">
      <dgm:prSet presAssocID="{681C0F94-1001-46B4-8502-AFFE8139AF00}" presName="sp" presStyleCnt="0"/>
      <dgm:spPr/>
    </dgm:pt>
    <dgm:pt modelId="{34F0A20A-8EAF-4A67-8A7B-983DFBB73A7A}" type="pres">
      <dgm:prSet presAssocID="{A1CD3308-1E2B-4EDF-B168-A62964DC7AD7}" presName="linNode" presStyleCnt="0"/>
      <dgm:spPr/>
    </dgm:pt>
    <dgm:pt modelId="{D7A46275-246D-4F2C-BDBC-F7AD2498A46B}" type="pres">
      <dgm:prSet presAssocID="{A1CD3308-1E2B-4EDF-B168-A62964DC7AD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C77F68-925B-4DCC-AF4B-A9A0420A6206}" type="pres">
      <dgm:prSet presAssocID="{A1CD3308-1E2B-4EDF-B168-A62964DC7AD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7C7AE5-CBB6-45AF-8B58-BF59B0626582}" type="presOf" srcId="{971C01CF-B51F-4B2B-BF81-02C25E911CA9}" destId="{01C77F68-925B-4DCC-AF4B-A9A0420A6206}" srcOrd="0" destOrd="2" presId="urn:microsoft.com/office/officeart/2005/8/layout/vList5"/>
    <dgm:cxn modelId="{3B5A0CB4-F6A8-4FD0-915D-63E48D0E9D4F}" srcId="{D95D8ED0-0F1E-4E51-BFC4-86CEB62C747A}" destId="{700A57ED-D4E7-4F03-A4D7-CA7873F0593B}" srcOrd="0" destOrd="0" parTransId="{20D5FE6F-1049-4EAD-8F8F-69764EF67104}" sibTransId="{C91CB486-7D51-4B43-A6EE-DD2164127DEA}"/>
    <dgm:cxn modelId="{A4A90A8D-62E8-4088-A356-1D3497B7372D}" srcId="{A1CD3308-1E2B-4EDF-B168-A62964DC7AD7}" destId="{971C01CF-B51F-4B2B-BF81-02C25E911CA9}" srcOrd="2" destOrd="0" parTransId="{EC9EC2E0-00BB-490E-A17B-51FFACF82E32}" sibTransId="{0D6F1EC5-F07A-402B-9AE1-C942A211A8AF}"/>
    <dgm:cxn modelId="{AE4CB44A-9C87-4373-91FB-8D7D991B2ACC}" type="presOf" srcId="{D95D8ED0-0F1E-4E51-BFC4-86CEB62C747A}" destId="{EC497F09-AD3D-4F0A-8C05-7D98154DD2AB}" srcOrd="0" destOrd="0" presId="urn:microsoft.com/office/officeart/2005/8/layout/vList5"/>
    <dgm:cxn modelId="{BEAFE8D4-237B-4E70-9359-15C11D7F18DA}" srcId="{700A57ED-D4E7-4F03-A4D7-CA7873F0593B}" destId="{3A486602-CF40-47C3-8A15-C30A24914CFA}" srcOrd="1" destOrd="0" parTransId="{A6D39F22-6615-40CE-B1B5-A57FD2ADDC9E}" sibTransId="{B75B9D3C-16F7-43D7-A2FF-83597F80DEE3}"/>
    <dgm:cxn modelId="{44724B9D-4C0D-4F6D-BF33-F1F123755857}" type="presOf" srcId="{4DE1588C-8177-4236-BBB1-FD12FB0E0C45}" destId="{1F0F60E6-0B63-4AB4-8940-C54358C39EC2}" srcOrd="0" destOrd="3" presId="urn:microsoft.com/office/officeart/2005/8/layout/vList5"/>
    <dgm:cxn modelId="{04291E96-A92D-4321-BCB6-FCAF78F49676}" srcId="{B029DA0B-D049-4B6A-B1DF-B88330CC5634}" destId="{4DE1588C-8177-4236-BBB1-FD12FB0E0C45}" srcOrd="3" destOrd="0" parTransId="{4F8C9207-18AE-4280-BAD6-40C778882579}" sibTransId="{E4C9E90B-2F1F-4431-BB9F-DF8A1F64E8E0}"/>
    <dgm:cxn modelId="{EA7B7E07-11BD-4257-8ED0-67C1F3D8A88B}" srcId="{B029DA0B-D049-4B6A-B1DF-B88330CC5634}" destId="{E8E6393E-B9E3-4FF6-9D7B-F188B04A3E69}" srcOrd="0" destOrd="0" parTransId="{04C41956-1585-4AFB-9799-B64398143056}" sibTransId="{43CAB82B-DA74-4A6E-8410-64E2B17B7258}"/>
    <dgm:cxn modelId="{2CB01458-4C0F-42D9-813B-F77E05283971}" type="presOf" srcId="{83340D53-13D5-4E67-99B8-68529BC23370}" destId="{1F0F60E6-0B63-4AB4-8940-C54358C39EC2}" srcOrd="0" destOrd="1" presId="urn:microsoft.com/office/officeart/2005/8/layout/vList5"/>
    <dgm:cxn modelId="{2B733860-36B0-4D0A-A88F-96943F405E00}" srcId="{700A57ED-D4E7-4F03-A4D7-CA7873F0593B}" destId="{C7AF75D1-48F3-4BB5-9697-EC9A05EE7455}" srcOrd="2" destOrd="0" parTransId="{52E760FF-7F14-4691-B87C-42978D9C53E1}" sibTransId="{FE1EEE27-6675-462F-AB91-0D935CC75123}"/>
    <dgm:cxn modelId="{A1E8380D-5AFE-4B82-8B4D-2A8C0E29F04F}" srcId="{D95D8ED0-0F1E-4E51-BFC4-86CEB62C747A}" destId="{A1CD3308-1E2B-4EDF-B168-A62964DC7AD7}" srcOrd="2" destOrd="0" parTransId="{68A5B079-F865-4FD8-963C-BC09AF55496B}" sibTransId="{A4E202DF-9538-45E1-9508-6F03BDD5C296}"/>
    <dgm:cxn modelId="{AC6840C9-3B68-41EE-9660-A510F82668C9}" srcId="{A1CD3308-1E2B-4EDF-B168-A62964DC7AD7}" destId="{BA9FC2EC-BB40-4789-B2D4-06F03AE90468}" srcOrd="0" destOrd="0" parTransId="{93A6AED0-15F0-419E-A890-7E792882CE3F}" sibTransId="{9A0D622E-7393-4ECF-AECD-82D8AA35280F}"/>
    <dgm:cxn modelId="{180289AD-123D-4F36-8824-1948D0D93AC5}" type="presOf" srcId="{A599DC9F-7C61-4F61-8D2E-90366EE1B10C}" destId="{1F0F60E6-0B63-4AB4-8940-C54358C39EC2}" srcOrd="0" destOrd="2" presId="urn:microsoft.com/office/officeart/2005/8/layout/vList5"/>
    <dgm:cxn modelId="{AC1AF798-B95F-4638-98DD-3BEE6535FC41}" type="presOf" srcId="{700A57ED-D4E7-4F03-A4D7-CA7873F0593B}" destId="{41342A64-BE92-4461-B279-84D5F77C4287}" srcOrd="0" destOrd="0" presId="urn:microsoft.com/office/officeart/2005/8/layout/vList5"/>
    <dgm:cxn modelId="{86A189D0-7918-433C-9D94-141EBD7F829C}" type="presOf" srcId="{E8E6393E-B9E3-4FF6-9D7B-F188B04A3E69}" destId="{1F0F60E6-0B63-4AB4-8940-C54358C39EC2}" srcOrd="0" destOrd="0" presId="urn:microsoft.com/office/officeart/2005/8/layout/vList5"/>
    <dgm:cxn modelId="{7F32362C-60E9-46DE-A8A2-4928002E7743}" type="presOf" srcId="{A1CD3308-1E2B-4EDF-B168-A62964DC7AD7}" destId="{D7A46275-246D-4F2C-BDBC-F7AD2498A46B}" srcOrd="0" destOrd="0" presId="urn:microsoft.com/office/officeart/2005/8/layout/vList5"/>
    <dgm:cxn modelId="{3A5E6B47-396B-42C3-B21E-AFD7953B5394}" type="presOf" srcId="{BA9FC2EC-BB40-4789-B2D4-06F03AE90468}" destId="{01C77F68-925B-4DCC-AF4B-A9A0420A6206}" srcOrd="0" destOrd="0" presId="urn:microsoft.com/office/officeart/2005/8/layout/vList5"/>
    <dgm:cxn modelId="{AF74120C-1D38-4F4B-9274-8619BB372E06}" srcId="{D95D8ED0-0F1E-4E51-BFC4-86CEB62C747A}" destId="{B029DA0B-D049-4B6A-B1DF-B88330CC5634}" srcOrd="1" destOrd="0" parTransId="{FCB8B50C-4928-4C85-92B4-A573D553A610}" sibTransId="{681C0F94-1001-46B4-8502-AFFE8139AF00}"/>
    <dgm:cxn modelId="{20855F9E-C26A-45CF-9028-9BCAFEF94E75}" type="presOf" srcId="{C7AF75D1-48F3-4BB5-9697-EC9A05EE7455}" destId="{F0C0D477-24DC-4B64-84A2-B704E4200BA0}" srcOrd="0" destOrd="2" presId="urn:microsoft.com/office/officeart/2005/8/layout/vList5"/>
    <dgm:cxn modelId="{2389C23F-91F0-4748-A5BE-645CD663DB92}" srcId="{700A57ED-D4E7-4F03-A4D7-CA7873F0593B}" destId="{2AE70C0B-6235-4813-9112-1E5A9FFE9AA1}" srcOrd="0" destOrd="0" parTransId="{B716E4F9-528C-4AFA-9D73-927A46DD406D}" sibTransId="{76158935-3F7E-464B-9D18-512C21407F86}"/>
    <dgm:cxn modelId="{667ACE51-5D3D-4D1F-9587-70216EA1CDEE}" type="presOf" srcId="{6D08B590-5487-4B1A-BC5D-976A564EF917}" destId="{01C77F68-925B-4DCC-AF4B-A9A0420A6206}" srcOrd="0" destOrd="1" presId="urn:microsoft.com/office/officeart/2005/8/layout/vList5"/>
    <dgm:cxn modelId="{52EF4EC0-F923-40D0-8590-C092F341CB94}" srcId="{B029DA0B-D049-4B6A-B1DF-B88330CC5634}" destId="{83340D53-13D5-4E67-99B8-68529BC23370}" srcOrd="1" destOrd="0" parTransId="{7D417919-78F8-45BB-BC59-08FA156F3571}" sibTransId="{CDDFC83F-5290-4C6D-8255-5DC03218180B}"/>
    <dgm:cxn modelId="{78EB550A-E7E0-491D-8DD7-019C73E67C26}" type="presOf" srcId="{B029DA0B-D049-4B6A-B1DF-B88330CC5634}" destId="{ADB6EC3E-A149-4503-A87C-8F2B6B5D49A4}" srcOrd="0" destOrd="0" presId="urn:microsoft.com/office/officeart/2005/8/layout/vList5"/>
    <dgm:cxn modelId="{A9EE0A71-EB29-4A8A-8ADB-92E065F1FBB5}" type="presOf" srcId="{2AE70C0B-6235-4813-9112-1E5A9FFE9AA1}" destId="{F0C0D477-24DC-4B64-84A2-B704E4200BA0}" srcOrd="0" destOrd="0" presId="urn:microsoft.com/office/officeart/2005/8/layout/vList5"/>
    <dgm:cxn modelId="{1A54F915-0396-48AA-99DE-85D89E87256D}" type="presOf" srcId="{3A486602-CF40-47C3-8A15-C30A24914CFA}" destId="{F0C0D477-24DC-4B64-84A2-B704E4200BA0}" srcOrd="0" destOrd="1" presId="urn:microsoft.com/office/officeart/2005/8/layout/vList5"/>
    <dgm:cxn modelId="{27388C69-F737-43B9-A35A-815C0B18B0D4}" srcId="{B029DA0B-D049-4B6A-B1DF-B88330CC5634}" destId="{A599DC9F-7C61-4F61-8D2E-90366EE1B10C}" srcOrd="2" destOrd="0" parTransId="{3410E2C9-A403-4319-8334-44BA6EB9A9AC}" sibTransId="{E91EA828-8831-4FF0-8622-2A4B8DF903B4}"/>
    <dgm:cxn modelId="{994D102A-3B5F-4A0B-B854-C51971258C93}" srcId="{A1CD3308-1E2B-4EDF-B168-A62964DC7AD7}" destId="{6D08B590-5487-4B1A-BC5D-976A564EF917}" srcOrd="1" destOrd="0" parTransId="{B47D7F73-504F-4602-9D1E-5E27DCB99720}" sibTransId="{FB56953E-B455-4DE9-84A2-A76D5A64370A}"/>
    <dgm:cxn modelId="{5BB68D0B-2118-4D0D-AA6E-EFEB936A8407}" type="presParOf" srcId="{EC497F09-AD3D-4F0A-8C05-7D98154DD2AB}" destId="{9F3A1D43-84A8-4A1E-A420-77AC666DFA95}" srcOrd="0" destOrd="0" presId="urn:microsoft.com/office/officeart/2005/8/layout/vList5"/>
    <dgm:cxn modelId="{84004D45-8EC2-4AD7-B26F-61F3A843F6EE}" type="presParOf" srcId="{9F3A1D43-84A8-4A1E-A420-77AC666DFA95}" destId="{41342A64-BE92-4461-B279-84D5F77C4287}" srcOrd="0" destOrd="0" presId="urn:microsoft.com/office/officeart/2005/8/layout/vList5"/>
    <dgm:cxn modelId="{9F74AC73-DD1E-46A7-A639-941ADCA3BCD7}" type="presParOf" srcId="{9F3A1D43-84A8-4A1E-A420-77AC666DFA95}" destId="{F0C0D477-24DC-4B64-84A2-B704E4200BA0}" srcOrd="1" destOrd="0" presId="urn:microsoft.com/office/officeart/2005/8/layout/vList5"/>
    <dgm:cxn modelId="{75AD5006-9E72-49BE-AC65-392298297EF7}" type="presParOf" srcId="{EC497F09-AD3D-4F0A-8C05-7D98154DD2AB}" destId="{99CF4E37-A681-408C-A6DD-F5B045987990}" srcOrd="1" destOrd="0" presId="urn:microsoft.com/office/officeart/2005/8/layout/vList5"/>
    <dgm:cxn modelId="{BF466A3F-E92B-48B6-AC7F-4C52A0D9B623}" type="presParOf" srcId="{EC497F09-AD3D-4F0A-8C05-7D98154DD2AB}" destId="{7AEC4361-7FED-41AA-A4AE-4C02012EC5A4}" srcOrd="2" destOrd="0" presId="urn:microsoft.com/office/officeart/2005/8/layout/vList5"/>
    <dgm:cxn modelId="{CDE609AF-2FD9-49DB-910A-79019001BFDC}" type="presParOf" srcId="{7AEC4361-7FED-41AA-A4AE-4C02012EC5A4}" destId="{ADB6EC3E-A149-4503-A87C-8F2B6B5D49A4}" srcOrd="0" destOrd="0" presId="urn:microsoft.com/office/officeart/2005/8/layout/vList5"/>
    <dgm:cxn modelId="{650321C1-82D4-4902-9FE2-FF479B6AB6C2}" type="presParOf" srcId="{7AEC4361-7FED-41AA-A4AE-4C02012EC5A4}" destId="{1F0F60E6-0B63-4AB4-8940-C54358C39EC2}" srcOrd="1" destOrd="0" presId="urn:microsoft.com/office/officeart/2005/8/layout/vList5"/>
    <dgm:cxn modelId="{5A35D63C-7B0D-45EF-96B6-926202B1024D}" type="presParOf" srcId="{EC497F09-AD3D-4F0A-8C05-7D98154DD2AB}" destId="{59865524-A040-4EEE-93CE-0DBFB7BE9DB1}" srcOrd="3" destOrd="0" presId="urn:microsoft.com/office/officeart/2005/8/layout/vList5"/>
    <dgm:cxn modelId="{DEAC0E7E-2F3E-4915-A384-BD4941AF2089}" type="presParOf" srcId="{EC497F09-AD3D-4F0A-8C05-7D98154DD2AB}" destId="{34F0A20A-8EAF-4A67-8A7B-983DFBB73A7A}" srcOrd="4" destOrd="0" presId="urn:microsoft.com/office/officeart/2005/8/layout/vList5"/>
    <dgm:cxn modelId="{A6CF9DAA-9D51-4D2A-A118-7DFF6FA76E6F}" type="presParOf" srcId="{34F0A20A-8EAF-4A67-8A7B-983DFBB73A7A}" destId="{D7A46275-246D-4F2C-BDBC-F7AD2498A46B}" srcOrd="0" destOrd="0" presId="urn:microsoft.com/office/officeart/2005/8/layout/vList5"/>
    <dgm:cxn modelId="{18A45CE2-6E87-4CA2-BC05-06D6441CBA5B}" type="presParOf" srcId="{34F0A20A-8EAF-4A67-8A7B-983DFBB73A7A}" destId="{01C77F68-925B-4DCC-AF4B-A9A0420A620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9433AE-C9FE-4376-AAE5-B1E57394247F}">
      <dgm:prSet phldrT="[Text]"/>
      <dgm:spPr>
        <a:solidFill>
          <a:srgbClr val="7030A0"/>
        </a:soli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Have extended networks</a:t>
          </a:r>
          <a:endParaRPr lang="en-US" b="1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FEFFFA6D-5F54-4A71-A357-DA9BD2EFFFDF}" type="parTrans" cxnId="{52D6C848-3D67-4013-89BC-0FBFC9F0C71E}">
      <dgm:prSet/>
      <dgm:spPr/>
      <dgm:t>
        <a:bodyPr/>
        <a:lstStyle/>
        <a:p>
          <a:endParaRPr lang="en-US"/>
        </a:p>
      </dgm:t>
    </dgm:pt>
    <dgm:pt modelId="{3F2426D9-C996-49EB-88D6-98E489743048}" type="sibTrans" cxnId="{52D6C848-3D67-4013-89BC-0FBFC9F0C71E}">
      <dgm:prSet/>
      <dgm:spPr/>
      <dgm:t>
        <a:bodyPr/>
        <a:lstStyle/>
        <a:p>
          <a:endParaRPr lang="en-US"/>
        </a:p>
      </dgm:t>
    </dgm:pt>
    <dgm:pt modelId="{23C0F364-E857-414C-8F97-53E0D5067222}">
      <dgm:prSet phldrT="[Text]"/>
      <dgm:spPr>
        <a:solidFill>
          <a:srgbClr val="FAB0EF">
            <a:alpha val="89804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Denominations</a:t>
          </a:r>
          <a:endParaRPr lang="en-US" b="1" dirty="0">
            <a:latin typeface="Arial Black" panose="020B0A04020102020204" pitchFamily="34" charset="0"/>
          </a:endParaRPr>
        </a:p>
      </dgm:t>
    </dgm:pt>
    <dgm:pt modelId="{8D7FCBE1-1CB0-4182-9951-C52D607A86BE}" type="parTrans" cxnId="{825D8C25-D105-4DD5-A6F4-5AB14725E35C}">
      <dgm:prSet/>
      <dgm:spPr/>
      <dgm:t>
        <a:bodyPr/>
        <a:lstStyle/>
        <a:p>
          <a:endParaRPr lang="en-US"/>
        </a:p>
      </dgm:t>
    </dgm:pt>
    <dgm:pt modelId="{40CC909B-C0A5-46BA-98E3-6FCC12DAB335}" type="sibTrans" cxnId="{825D8C25-D105-4DD5-A6F4-5AB14725E35C}">
      <dgm:prSet/>
      <dgm:spPr/>
      <dgm:t>
        <a:bodyPr/>
        <a:lstStyle/>
        <a:p>
          <a:endParaRPr lang="en-US"/>
        </a:p>
      </dgm:t>
    </dgm:pt>
    <dgm:pt modelId="{21107DDC-3173-4493-9D74-AB462E31BA13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Have stable/ want-to-be stable families</a:t>
          </a:r>
          <a:endParaRPr lang="en-US" b="1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9F008882-2498-4273-BBA9-CE567645CA6D}" type="parTrans" cxnId="{02F1A72B-3960-4517-85E7-825B426EFA88}">
      <dgm:prSet/>
      <dgm:spPr/>
      <dgm:t>
        <a:bodyPr/>
        <a:lstStyle/>
        <a:p>
          <a:endParaRPr lang="en-US"/>
        </a:p>
      </dgm:t>
    </dgm:pt>
    <dgm:pt modelId="{538D2481-0FF4-476F-923D-5B1C2A9CAD6C}" type="sibTrans" cxnId="{02F1A72B-3960-4517-85E7-825B426EFA88}">
      <dgm:prSet/>
      <dgm:spPr/>
      <dgm:t>
        <a:bodyPr/>
        <a:lstStyle/>
        <a:p>
          <a:endParaRPr lang="en-US"/>
        </a:p>
      </dgm:t>
    </dgm:pt>
    <dgm:pt modelId="{CDD28923-6456-40A9-ADE9-F5727B3B805B}">
      <dgm:prSet phldrT="[Text]"/>
      <dgm:spPr>
        <a:solidFill>
          <a:srgbClr val="F9B1B1">
            <a:alpha val="90000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They trust their religious leaders</a:t>
          </a:r>
          <a:endParaRPr lang="en-US" b="1" dirty="0">
            <a:latin typeface="Arial Black" panose="020B0A04020102020204" pitchFamily="34" charset="0"/>
          </a:endParaRPr>
        </a:p>
      </dgm:t>
    </dgm:pt>
    <dgm:pt modelId="{47D2EED9-01E2-439C-AABA-850D67229C7B}" type="parTrans" cxnId="{E20663CC-4035-4D28-8908-2E2C13E902BB}">
      <dgm:prSet/>
      <dgm:spPr/>
      <dgm:t>
        <a:bodyPr/>
        <a:lstStyle/>
        <a:p>
          <a:endParaRPr lang="en-US"/>
        </a:p>
      </dgm:t>
    </dgm:pt>
    <dgm:pt modelId="{F3AF713D-DC2D-45DD-9E16-D2DCA9B54704}" type="sibTrans" cxnId="{E20663CC-4035-4D28-8908-2E2C13E902BB}">
      <dgm:prSet/>
      <dgm:spPr/>
      <dgm:t>
        <a:bodyPr/>
        <a:lstStyle/>
        <a:p>
          <a:endParaRPr lang="en-US"/>
        </a:p>
      </dgm:t>
    </dgm:pt>
    <dgm:pt modelId="{D8A69565-C7F6-4A47-B912-B6ED26B57356}">
      <dgm:prSet phldrT="[Text]"/>
      <dgm:spPr>
        <a:solidFill>
          <a:srgbClr val="F7B207"/>
        </a:soli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Have lifelong connections with youth</a:t>
          </a:r>
          <a:endParaRPr lang="en-US" b="1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E7CF9732-B363-44FA-A344-3EF5B2127772}" type="parTrans" cxnId="{70690AA2-54F8-4443-9351-5E6C3D87573E}">
      <dgm:prSet/>
      <dgm:spPr/>
      <dgm:t>
        <a:bodyPr/>
        <a:lstStyle/>
        <a:p>
          <a:endParaRPr lang="en-US"/>
        </a:p>
      </dgm:t>
    </dgm:pt>
    <dgm:pt modelId="{E22D9FFA-7877-4FC1-999E-84D2D71370F4}" type="sibTrans" cxnId="{70690AA2-54F8-4443-9351-5E6C3D87573E}">
      <dgm:prSet/>
      <dgm:spPr/>
      <dgm:t>
        <a:bodyPr/>
        <a:lstStyle/>
        <a:p>
          <a:endParaRPr lang="en-US"/>
        </a:p>
      </dgm:t>
    </dgm:pt>
    <dgm:pt modelId="{A5B0E5B5-F739-48AB-9FB8-F213E14A237D}">
      <dgm:prSet phldrT="[Text]"/>
      <dgm:spPr>
        <a:solidFill>
          <a:srgbClr val="FCDCAE">
            <a:alpha val="89804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Often know youth (and families) since birth, follow them through high school and even college</a:t>
          </a:r>
          <a:endParaRPr lang="en-US" b="1" dirty="0">
            <a:latin typeface="Arial Black" panose="020B0A04020102020204" pitchFamily="34" charset="0"/>
          </a:endParaRPr>
        </a:p>
      </dgm:t>
    </dgm:pt>
    <dgm:pt modelId="{927E4908-4401-4294-B829-0F963DAB5DFF}" type="parTrans" cxnId="{C282D3F0-C4AD-4278-8205-AB6B8AE78E95}">
      <dgm:prSet/>
      <dgm:spPr/>
      <dgm:t>
        <a:bodyPr/>
        <a:lstStyle/>
        <a:p>
          <a:endParaRPr lang="en-US"/>
        </a:p>
      </dgm:t>
    </dgm:pt>
    <dgm:pt modelId="{C55FD59B-A77A-4CB9-B334-743D63DF6264}" type="sibTrans" cxnId="{C282D3F0-C4AD-4278-8205-AB6B8AE78E95}">
      <dgm:prSet/>
      <dgm:spPr/>
      <dgm:t>
        <a:bodyPr/>
        <a:lstStyle/>
        <a:p>
          <a:endParaRPr lang="en-US"/>
        </a:p>
      </dgm:t>
    </dgm:pt>
    <dgm:pt modelId="{BDA0BF3F-D247-4127-99FF-E99521DC1296}">
      <dgm:prSet phldrT="[Text]"/>
      <dgm:spPr>
        <a:solidFill>
          <a:srgbClr val="33AF01"/>
        </a:soli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They have a strong presence in the community</a:t>
          </a:r>
          <a:endParaRPr lang="en-US" b="1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2A5CEED5-E76F-47DA-BF89-4828FBF05F5D}" type="parTrans" cxnId="{2CB24314-D91E-471A-BB93-04D959C98515}">
      <dgm:prSet/>
      <dgm:spPr/>
      <dgm:t>
        <a:bodyPr/>
        <a:lstStyle/>
        <a:p>
          <a:endParaRPr lang="en-US"/>
        </a:p>
      </dgm:t>
    </dgm:pt>
    <dgm:pt modelId="{844CB870-2311-4F4F-BA00-BDA728B8FECA}" type="sibTrans" cxnId="{2CB24314-D91E-471A-BB93-04D959C98515}">
      <dgm:prSet/>
      <dgm:spPr/>
      <dgm:t>
        <a:bodyPr/>
        <a:lstStyle/>
        <a:p>
          <a:endParaRPr lang="en-US"/>
        </a:p>
      </dgm:t>
    </dgm:pt>
    <dgm:pt modelId="{7CC9EAA6-7521-42D8-A394-D9529D36B9C6}">
      <dgm:prSet phldrT="[Text]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79th &amp; King = 80 Churches in 1 square mile</a:t>
          </a:r>
          <a:endParaRPr lang="en-US" b="1" dirty="0">
            <a:latin typeface="Arial Black" panose="020B0A04020102020204" pitchFamily="34" charset="0"/>
          </a:endParaRPr>
        </a:p>
      </dgm:t>
    </dgm:pt>
    <dgm:pt modelId="{681F272D-3BBA-40B1-83C8-26D5DF68860D}" type="parTrans" cxnId="{0B1426E7-7CD1-41C9-9E68-202C86F0FAE6}">
      <dgm:prSet/>
      <dgm:spPr/>
      <dgm:t>
        <a:bodyPr/>
        <a:lstStyle/>
        <a:p>
          <a:endParaRPr lang="en-US"/>
        </a:p>
      </dgm:t>
    </dgm:pt>
    <dgm:pt modelId="{C931A7F8-CAAE-4DB0-AC08-98BD4F0015B2}" type="sibTrans" cxnId="{0B1426E7-7CD1-41C9-9E68-202C86F0FAE6}">
      <dgm:prSet/>
      <dgm:spPr/>
      <dgm:t>
        <a:bodyPr/>
        <a:lstStyle/>
        <a:p>
          <a:endParaRPr lang="en-US"/>
        </a:p>
      </dgm:t>
    </dgm:pt>
    <dgm:pt modelId="{8733D11C-F25F-4243-9333-5B3A600B6936}">
      <dgm:prSet phldrT="[Text]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3000 in the city of Chicago</a:t>
          </a:r>
          <a:endParaRPr lang="en-US" b="1" dirty="0">
            <a:latin typeface="Arial Black" panose="020B0A04020102020204" pitchFamily="34" charset="0"/>
          </a:endParaRPr>
        </a:p>
      </dgm:t>
    </dgm:pt>
    <dgm:pt modelId="{B85C1344-B0F8-46BA-836C-094B8F841419}" type="parTrans" cxnId="{F7C96B5E-4366-4ACF-BA0A-48D8144D88C7}">
      <dgm:prSet/>
      <dgm:spPr/>
      <dgm:t>
        <a:bodyPr/>
        <a:lstStyle/>
        <a:p>
          <a:endParaRPr lang="en-US"/>
        </a:p>
      </dgm:t>
    </dgm:pt>
    <dgm:pt modelId="{3BB26F79-01CE-4A94-AC11-FE1912BACCB0}" type="sibTrans" cxnId="{F7C96B5E-4366-4ACF-BA0A-48D8144D88C7}">
      <dgm:prSet/>
      <dgm:spPr/>
      <dgm:t>
        <a:bodyPr/>
        <a:lstStyle/>
        <a:p>
          <a:endParaRPr lang="en-US"/>
        </a:p>
      </dgm:t>
    </dgm:pt>
    <dgm:pt modelId="{7881A1E1-AC2B-486C-8F96-E18A786555BA}">
      <dgm:prSet phldrT="[Text]"/>
      <dgm:spPr>
        <a:solidFill>
          <a:srgbClr val="F9B1B1">
            <a:alpha val="90000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Churches can reinforce societal messages</a:t>
          </a:r>
          <a:endParaRPr lang="en-US" b="1" dirty="0">
            <a:latin typeface="Arial Black" panose="020B0A04020102020204" pitchFamily="34" charset="0"/>
          </a:endParaRPr>
        </a:p>
      </dgm:t>
    </dgm:pt>
    <dgm:pt modelId="{F5B14E21-BB6A-40EC-8F8E-1D3CFDDEE8EA}" type="parTrans" cxnId="{9200D5CA-8228-4188-9632-E4918882BB8D}">
      <dgm:prSet/>
      <dgm:spPr/>
    </dgm:pt>
    <dgm:pt modelId="{7E683642-80C6-4992-B314-B7643706808F}" type="sibTrans" cxnId="{9200D5CA-8228-4188-9632-E4918882BB8D}">
      <dgm:prSet/>
      <dgm:spPr/>
    </dgm:pt>
    <dgm:pt modelId="{FDA3638B-7AC3-46A8-A653-2E3D5ADCFB47}">
      <dgm:prSet phldrT="[Text]"/>
      <dgm:spPr>
        <a:solidFill>
          <a:srgbClr val="FAB0EF">
            <a:alpha val="89804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Ministry partners, volunteers, mission groups</a:t>
          </a:r>
          <a:endParaRPr lang="en-US" b="1" dirty="0">
            <a:latin typeface="Arial Black" panose="020B0A04020102020204" pitchFamily="34" charset="0"/>
          </a:endParaRPr>
        </a:p>
      </dgm:t>
    </dgm:pt>
    <dgm:pt modelId="{1C863290-4A20-4D8E-8B53-93AF504171B4}" type="parTrans" cxnId="{49762AF2-6D32-4319-9221-99FB24D7703E}">
      <dgm:prSet/>
      <dgm:spPr/>
    </dgm:pt>
    <dgm:pt modelId="{A6697DFD-24A2-4157-B243-F0B518D357E3}" type="sibTrans" cxnId="{49762AF2-6D32-4319-9221-99FB24D7703E}">
      <dgm:prSet/>
      <dgm:spPr/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2DF211-0439-4D02-9B02-C125E92B9C5F}" type="pres">
      <dgm:prSet presAssocID="{739433AE-C9FE-4376-AAE5-B1E57394247F}" presName="linNode" presStyleCnt="0"/>
      <dgm:spPr/>
    </dgm:pt>
    <dgm:pt modelId="{336700F6-A6C7-4B72-904A-94970339FE9C}" type="pres">
      <dgm:prSet presAssocID="{739433AE-C9FE-4376-AAE5-B1E57394247F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A6B085-B614-47BA-A64B-7A8F091A6F18}" type="pres">
      <dgm:prSet presAssocID="{739433AE-C9FE-4376-AAE5-B1E57394247F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F9D832-1817-465A-9A8D-74B3543C2083}" type="pres">
      <dgm:prSet presAssocID="{3F2426D9-C996-49EB-88D6-98E489743048}" presName="sp" presStyleCnt="0"/>
      <dgm:spPr/>
    </dgm:pt>
    <dgm:pt modelId="{D2B27699-61C7-48BC-85E3-851252527BF2}" type="pres">
      <dgm:prSet presAssocID="{21107DDC-3173-4493-9D74-AB462E31BA13}" presName="linNode" presStyleCnt="0"/>
      <dgm:spPr/>
    </dgm:pt>
    <dgm:pt modelId="{82975B5B-1BC4-45D6-9690-4AF3594C78E1}" type="pres">
      <dgm:prSet presAssocID="{21107DDC-3173-4493-9D74-AB462E31BA13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50B819-2D51-4FAC-884C-00EACC239A47}" type="pres">
      <dgm:prSet presAssocID="{21107DDC-3173-4493-9D74-AB462E31BA13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894B7F-7748-4D84-ABBB-F738BCAE83FD}" type="pres">
      <dgm:prSet presAssocID="{538D2481-0FF4-476F-923D-5B1C2A9CAD6C}" presName="sp" presStyleCnt="0"/>
      <dgm:spPr/>
    </dgm:pt>
    <dgm:pt modelId="{446FC6A7-EA07-45CE-917D-880713F01E35}" type="pres">
      <dgm:prSet presAssocID="{D8A69565-C7F6-4A47-B912-B6ED26B57356}" presName="linNode" presStyleCnt="0"/>
      <dgm:spPr/>
    </dgm:pt>
    <dgm:pt modelId="{9716D146-1797-4C90-8874-508E675E94D6}" type="pres">
      <dgm:prSet presAssocID="{D8A69565-C7F6-4A47-B912-B6ED26B57356}" presName="parentText" presStyleLbl="node1" presStyleIdx="2" presStyleCnt="4" custLinFactNeighborX="197" custLinFactNeighborY="-103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F196AA-300E-4AEB-990F-0F2608CB87F5}" type="pres">
      <dgm:prSet presAssocID="{D8A69565-C7F6-4A47-B912-B6ED26B57356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5EB4C5-9586-47DD-B36C-96F43AE088B0}" type="pres">
      <dgm:prSet presAssocID="{E22D9FFA-7877-4FC1-999E-84D2D71370F4}" presName="sp" presStyleCnt="0"/>
      <dgm:spPr/>
    </dgm:pt>
    <dgm:pt modelId="{507F5278-DDAF-4A6B-B335-5725BFF19FCD}" type="pres">
      <dgm:prSet presAssocID="{BDA0BF3F-D247-4127-99FF-E99521DC1296}" presName="linNode" presStyleCnt="0"/>
      <dgm:spPr/>
    </dgm:pt>
    <dgm:pt modelId="{FB4BCB15-3313-4417-945C-150C274F180C}" type="pres">
      <dgm:prSet presAssocID="{BDA0BF3F-D247-4127-99FF-E99521DC1296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726DC4-AC1A-4000-971A-6FC1BB4AAAAF}" type="pres">
      <dgm:prSet presAssocID="{BDA0BF3F-D247-4127-99FF-E99521DC1296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3D6884-7F34-4988-A6B0-DF3076C9E02A}" type="presOf" srcId="{739433AE-C9FE-4376-AAE5-B1E57394247F}" destId="{336700F6-A6C7-4B72-904A-94970339FE9C}" srcOrd="0" destOrd="0" presId="urn:microsoft.com/office/officeart/2005/8/layout/vList5"/>
    <dgm:cxn modelId="{483184AC-6DDE-4F1A-8FE4-D9F699DC0181}" type="presOf" srcId="{A5B0E5B5-F739-48AB-9FB8-F213E14A237D}" destId="{56F196AA-300E-4AEB-990F-0F2608CB87F5}" srcOrd="0" destOrd="0" presId="urn:microsoft.com/office/officeart/2005/8/layout/vList5"/>
    <dgm:cxn modelId="{52D6C848-3D67-4013-89BC-0FBFC9F0C71E}" srcId="{D95D8ED0-0F1E-4E51-BFC4-86CEB62C747A}" destId="{739433AE-C9FE-4376-AAE5-B1E57394247F}" srcOrd="0" destOrd="0" parTransId="{FEFFFA6D-5F54-4A71-A357-DA9BD2EFFFDF}" sibTransId="{3F2426D9-C996-49EB-88D6-98E489743048}"/>
    <dgm:cxn modelId="{49762AF2-6D32-4319-9221-99FB24D7703E}" srcId="{739433AE-C9FE-4376-AAE5-B1E57394247F}" destId="{FDA3638B-7AC3-46A8-A653-2E3D5ADCFB47}" srcOrd="1" destOrd="0" parTransId="{1C863290-4A20-4D8E-8B53-93AF504171B4}" sibTransId="{A6697DFD-24A2-4157-B243-F0B518D357E3}"/>
    <dgm:cxn modelId="{936E19EB-18F2-4647-AFE1-493D753FBA87}" type="presOf" srcId="{21107DDC-3173-4493-9D74-AB462E31BA13}" destId="{82975B5B-1BC4-45D6-9690-4AF3594C78E1}" srcOrd="0" destOrd="0" presId="urn:microsoft.com/office/officeart/2005/8/layout/vList5"/>
    <dgm:cxn modelId="{A39B7395-6937-4507-A6EE-298AC938CB20}" type="presOf" srcId="{CDD28923-6456-40A9-ADE9-F5727B3B805B}" destId="{8250B819-2D51-4FAC-884C-00EACC239A47}" srcOrd="0" destOrd="0" presId="urn:microsoft.com/office/officeart/2005/8/layout/vList5"/>
    <dgm:cxn modelId="{70690AA2-54F8-4443-9351-5E6C3D87573E}" srcId="{D95D8ED0-0F1E-4E51-BFC4-86CEB62C747A}" destId="{D8A69565-C7F6-4A47-B912-B6ED26B57356}" srcOrd="2" destOrd="0" parTransId="{E7CF9732-B363-44FA-A344-3EF5B2127772}" sibTransId="{E22D9FFA-7877-4FC1-999E-84D2D71370F4}"/>
    <dgm:cxn modelId="{6FDE326F-5688-452F-89A6-2001F2B93F21}" type="presOf" srcId="{7CC9EAA6-7521-42D8-A394-D9529D36B9C6}" destId="{EE726DC4-AC1A-4000-971A-6FC1BB4AAAAF}" srcOrd="0" destOrd="0" presId="urn:microsoft.com/office/officeart/2005/8/layout/vList5"/>
    <dgm:cxn modelId="{1C5A5D3E-DAEF-4C9A-A729-7C4350759195}" type="presOf" srcId="{FDA3638B-7AC3-46A8-A653-2E3D5ADCFB47}" destId="{DAA6B085-B614-47BA-A64B-7A8F091A6F18}" srcOrd="0" destOrd="1" presId="urn:microsoft.com/office/officeart/2005/8/layout/vList5"/>
    <dgm:cxn modelId="{02F1A72B-3960-4517-85E7-825B426EFA88}" srcId="{D95D8ED0-0F1E-4E51-BFC4-86CEB62C747A}" destId="{21107DDC-3173-4493-9D74-AB462E31BA13}" srcOrd="1" destOrd="0" parTransId="{9F008882-2498-4273-BBA9-CE567645CA6D}" sibTransId="{538D2481-0FF4-476F-923D-5B1C2A9CAD6C}"/>
    <dgm:cxn modelId="{0B1426E7-7CD1-41C9-9E68-202C86F0FAE6}" srcId="{BDA0BF3F-D247-4127-99FF-E99521DC1296}" destId="{7CC9EAA6-7521-42D8-A394-D9529D36B9C6}" srcOrd="0" destOrd="0" parTransId="{681F272D-3BBA-40B1-83C8-26D5DF68860D}" sibTransId="{C931A7F8-CAAE-4DB0-AC08-98BD4F0015B2}"/>
    <dgm:cxn modelId="{F957F458-5742-4981-977F-865B029AE034}" type="presOf" srcId="{BDA0BF3F-D247-4127-99FF-E99521DC1296}" destId="{FB4BCB15-3313-4417-945C-150C274F180C}" srcOrd="0" destOrd="0" presId="urn:microsoft.com/office/officeart/2005/8/layout/vList5"/>
    <dgm:cxn modelId="{F072A35A-06BF-4C38-BEA2-0E67BF883709}" type="presOf" srcId="{D8A69565-C7F6-4A47-B912-B6ED26B57356}" destId="{9716D146-1797-4C90-8874-508E675E94D6}" srcOrd="0" destOrd="0" presId="urn:microsoft.com/office/officeart/2005/8/layout/vList5"/>
    <dgm:cxn modelId="{BCFF2BF7-AABE-497B-BD12-7C60D2A5D2D0}" type="presOf" srcId="{7881A1E1-AC2B-486C-8F96-E18A786555BA}" destId="{8250B819-2D51-4FAC-884C-00EACC239A47}" srcOrd="0" destOrd="1" presId="urn:microsoft.com/office/officeart/2005/8/layout/vList5"/>
    <dgm:cxn modelId="{41ABEEA3-2F30-4692-85EA-05C1BA01D744}" type="presOf" srcId="{8733D11C-F25F-4243-9333-5B3A600B6936}" destId="{EE726DC4-AC1A-4000-971A-6FC1BB4AAAAF}" srcOrd="0" destOrd="1" presId="urn:microsoft.com/office/officeart/2005/8/layout/vList5"/>
    <dgm:cxn modelId="{BE0B557B-9CFB-4690-AB90-87A22B1B1F75}" type="presOf" srcId="{23C0F364-E857-414C-8F97-53E0D5067222}" destId="{DAA6B085-B614-47BA-A64B-7A8F091A6F18}" srcOrd="0" destOrd="0" presId="urn:microsoft.com/office/officeart/2005/8/layout/vList5"/>
    <dgm:cxn modelId="{9200D5CA-8228-4188-9632-E4918882BB8D}" srcId="{21107DDC-3173-4493-9D74-AB462E31BA13}" destId="{7881A1E1-AC2B-486C-8F96-E18A786555BA}" srcOrd="1" destOrd="0" parTransId="{F5B14E21-BB6A-40EC-8F8E-1D3CFDDEE8EA}" sibTransId="{7E683642-80C6-4992-B314-B7643706808F}"/>
    <dgm:cxn modelId="{E20663CC-4035-4D28-8908-2E2C13E902BB}" srcId="{21107DDC-3173-4493-9D74-AB462E31BA13}" destId="{CDD28923-6456-40A9-ADE9-F5727B3B805B}" srcOrd="0" destOrd="0" parTransId="{47D2EED9-01E2-439C-AABA-850D67229C7B}" sibTransId="{F3AF713D-DC2D-45DD-9E16-D2DCA9B54704}"/>
    <dgm:cxn modelId="{2CB24314-D91E-471A-BB93-04D959C98515}" srcId="{D95D8ED0-0F1E-4E51-BFC4-86CEB62C747A}" destId="{BDA0BF3F-D247-4127-99FF-E99521DC1296}" srcOrd="3" destOrd="0" parTransId="{2A5CEED5-E76F-47DA-BF89-4828FBF05F5D}" sibTransId="{844CB870-2311-4F4F-BA00-BDA728B8FECA}"/>
    <dgm:cxn modelId="{C282D3F0-C4AD-4278-8205-AB6B8AE78E95}" srcId="{D8A69565-C7F6-4A47-B912-B6ED26B57356}" destId="{A5B0E5B5-F739-48AB-9FB8-F213E14A237D}" srcOrd="0" destOrd="0" parTransId="{927E4908-4401-4294-B829-0F963DAB5DFF}" sibTransId="{C55FD59B-A77A-4CB9-B334-743D63DF6264}"/>
    <dgm:cxn modelId="{3A7C1F14-97AB-4D2B-AB52-F0FEC26EFAC1}" type="presOf" srcId="{D95D8ED0-0F1E-4E51-BFC4-86CEB62C747A}" destId="{EC497F09-AD3D-4F0A-8C05-7D98154DD2AB}" srcOrd="0" destOrd="0" presId="urn:microsoft.com/office/officeart/2005/8/layout/vList5"/>
    <dgm:cxn modelId="{825D8C25-D105-4DD5-A6F4-5AB14725E35C}" srcId="{739433AE-C9FE-4376-AAE5-B1E57394247F}" destId="{23C0F364-E857-414C-8F97-53E0D5067222}" srcOrd="0" destOrd="0" parTransId="{8D7FCBE1-1CB0-4182-9951-C52D607A86BE}" sibTransId="{40CC909B-C0A5-46BA-98E3-6FCC12DAB335}"/>
    <dgm:cxn modelId="{F7C96B5E-4366-4ACF-BA0A-48D8144D88C7}" srcId="{BDA0BF3F-D247-4127-99FF-E99521DC1296}" destId="{8733D11C-F25F-4243-9333-5B3A600B6936}" srcOrd="1" destOrd="0" parTransId="{B85C1344-B0F8-46BA-836C-094B8F841419}" sibTransId="{3BB26F79-01CE-4A94-AC11-FE1912BACCB0}"/>
    <dgm:cxn modelId="{0B84B10A-AAD2-425B-8F6D-D0C7AB8FCF8B}" type="presParOf" srcId="{EC497F09-AD3D-4F0A-8C05-7D98154DD2AB}" destId="{AF2DF211-0439-4D02-9B02-C125E92B9C5F}" srcOrd="0" destOrd="0" presId="urn:microsoft.com/office/officeart/2005/8/layout/vList5"/>
    <dgm:cxn modelId="{3F3111E4-CE6E-40D0-9100-C47E440E3802}" type="presParOf" srcId="{AF2DF211-0439-4D02-9B02-C125E92B9C5F}" destId="{336700F6-A6C7-4B72-904A-94970339FE9C}" srcOrd="0" destOrd="0" presId="urn:microsoft.com/office/officeart/2005/8/layout/vList5"/>
    <dgm:cxn modelId="{50447FBA-489A-40C4-BD99-5491CDC70859}" type="presParOf" srcId="{AF2DF211-0439-4D02-9B02-C125E92B9C5F}" destId="{DAA6B085-B614-47BA-A64B-7A8F091A6F18}" srcOrd="1" destOrd="0" presId="urn:microsoft.com/office/officeart/2005/8/layout/vList5"/>
    <dgm:cxn modelId="{60533371-F42D-4F31-91B8-641EF6A29021}" type="presParOf" srcId="{EC497F09-AD3D-4F0A-8C05-7D98154DD2AB}" destId="{C6F9D832-1817-465A-9A8D-74B3543C2083}" srcOrd="1" destOrd="0" presId="urn:microsoft.com/office/officeart/2005/8/layout/vList5"/>
    <dgm:cxn modelId="{F3950769-7B13-468F-975C-83C61FDA6382}" type="presParOf" srcId="{EC497F09-AD3D-4F0A-8C05-7D98154DD2AB}" destId="{D2B27699-61C7-48BC-85E3-851252527BF2}" srcOrd="2" destOrd="0" presId="urn:microsoft.com/office/officeart/2005/8/layout/vList5"/>
    <dgm:cxn modelId="{7A5627AC-73C4-46A6-AEA3-CE4DB7C3334E}" type="presParOf" srcId="{D2B27699-61C7-48BC-85E3-851252527BF2}" destId="{82975B5B-1BC4-45D6-9690-4AF3594C78E1}" srcOrd="0" destOrd="0" presId="urn:microsoft.com/office/officeart/2005/8/layout/vList5"/>
    <dgm:cxn modelId="{6B43E24E-23CA-41AC-BB87-4CD2599F5FB3}" type="presParOf" srcId="{D2B27699-61C7-48BC-85E3-851252527BF2}" destId="{8250B819-2D51-4FAC-884C-00EACC239A47}" srcOrd="1" destOrd="0" presId="urn:microsoft.com/office/officeart/2005/8/layout/vList5"/>
    <dgm:cxn modelId="{05E99C48-4AC0-4B17-B157-5B367E0A3FF7}" type="presParOf" srcId="{EC497F09-AD3D-4F0A-8C05-7D98154DD2AB}" destId="{06894B7F-7748-4D84-ABBB-F738BCAE83FD}" srcOrd="3" destOrd="0" presId="urn:microsoft.com/office/officeart/2005/8/layout/vList5"/>
    <dgm:cxn modelId="{E8ABD381-443B-4C7C-80EC-C72129F9E9FD}" type="presParOf" srcId="{EC497F09-AD3D-4F0A-8C05-7D98154DD2AB}" destId="{446FC6A7-EA07-45CE-917D-880713F01E35}" srcOrd="4" destOrd="0" presId="urn:microsoft.com/office/officeart/2005/8/layout/vList5"/>
    <dgm:cxn modelId="{F3E1EAEF-636B-471B-9A49-7B9C5B2A0E28}" type="presParOf" srcId="{446FC6A7-EA07-45CE-917D-880713F01E35}" destId="{9716D146-1797-4C90-8874-508E675E94D6}" srcOrd="0" destOrd="0" presId="urn:microsoft.com/office/officeart/2005/8/layout/vList5"/>
    <dgm:cxn modelId="{20B3BEB9-9B64-4E53-83CF-17B439350D4C}" type="presParOf" srcId="{446FC6A7-EA07-45CE-917D-880713F01E35}" destId="{56F196AA-300E-4AEB-990F-0F2608CB87F5}" srcOrd="1" destOrd="0" presId="urn:microsoft.com/office/officeart/2005/8/layout/vList5"/>
    <dgm:cxn modelId="{88228F03-EE3B-44B9-A68C-13B20648EEFF}" type="presParOf" srcId="{EC497F09-AD3D-4F0A-8C05-7D98154DD2AB}" destId="{CE5EB4C5-9586-47DD-B36C-96F43AE088B0}" srcOrd="5" destOrd="0" presId="urn:microsoft.com/office/officeart/2005/8/layout/vList5"/>
    <dgm:cxn modelId="{4B039B96-D1A9-4144-8708-8E09D02A0EC2}" type="presParOf" srcId="{EC497F09-AD3D-4F0A-8C05-7D98154DD2AB}" destId="{507F5278-DDAF-4A6B-B335-5725BFF19FCD}" srcOrd="6" destOrd="0" presId="urn:microsoft.com/office/officeart/2005/8/layout/vList5"/>
    <dgm:cxn modelId="{496F6F97-4E24-4995-8BE4-71162242340B}" type="presParOf" srcId="{507F5278-DDAF-4A6B-B335-5725BFF19FCD}" destId="{FB4BCB15-3313-4417-945C-150C274F180C}" srcOrd="0" destOrd="0" presId="urn:microsoft.com/office/officeart/2005/8/layout/vList5"/>
    <dgm:cxn modelId="{A9A26193-1193-4F61-800A-E0BE78FE8BAD}" type="presParOf" srcId="{507F5278-DDAF-4A6B-B335-5725BFF19FCD}" destId="{EE726DC4-AC1A-4000-971A-6FC1BB4AAAA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839DE5-1D8A-40DB-832E-E3A75AA90685}">
      <dgm:prSet custT="1"/>
      <dgm:spPr>
        <a:solidFill>
          <a:srgbClr val="CC6A6A"/>
        </a:solidFill>
      </dgm:spPr>
      <dgm:t>
        <a:bodyPr lIns="0" rIns="0"/>
        <a:lstStyle/>
        <a:p>
          <a:r>
            <a:rPr lang="en-US" sz="2800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Have EXTENSIVE address </a:t>
          </a:r>
          <a:r>
            <a:rPr lang="en-US" sz="2700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book/calendar</a:t>
          </a:r>
          <a:endParaRPr lang="en-US" sz="2700" b="1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08EF24F2-9399-48E8-B5D8-4368FA1CC72E}" type="parTrans" cxnId="{2C189FD7-947F-4C68-B358-DBC9B1D899DD}">
      <dgm:prSet/>
      <dgm:spPr/>
      <dgm:t>
        <a:bodyPr/>
        <a:lstStyle/>
        <a:p>
          <a:endParaRPr lang="en-US"/>
        </a:p>
      </dgm:t>
    </dgm:pt>
    <dgm:pt modelId="{3F3E67AE-87CB-40F7-AC58-E5939B11C417}" type="sibTrans" cxnId="{2C189FD7-947F-4C68-B358-DBC9B1D899DD}">
      <dgm:prSet/>
      <dgm:spPr/>
      <dgm:t>
        <a:bodyPr/>
        <a:lstStyle/>
        <a:p>
          <a:endParaRPr lang="en-US"/>
        </a:p>
      </dgm:t>
    </dgm:pt>
    <dgm:pt modelId="{6A256EF5-4837-4C01-BA22-EC96A556AAB5}">
      <dgm:prSet custT="1"/>
      <dgm:spPr>
        <a:solidFill>
          <a:srgbClr val="F4D0D3">
            <a:alpha val="89804"/>
          </a:srgbClr>
        </a:solidFill>
      </dgm:spPr>
      <dgm:t>
        <a:bodyPr/>
        <a:lstStyle/>
        <a:p>
          <a:r>
            <a:rPr lang="en-US" sz="2400" b="1" dirty="0" smtClean="0">
              <a:latin typeface="Arial Black" panose="020B0A04020102020204" pitchFamily="34" charset="0"/>
            </a:rPr>
            <a:t>Add “best way to communicate “ category</a:t>
          </a:r>
          <a:endParaRPr lang="en-US" sz="2400" b="1" dirty="0">
            <a:latin typeface="Arial Black" panose="020B0A04020102020204" pitchFamily="34" charset="0"/>
          </a:endParaRPr>
        </a:p>
      </dgm:t>
    </dgm:pt>
    <dgm:pt modelId="{77E585E1-0366-40B6-A21D-307A3FE34CCC}" type="parTrans" cxnId="{FF3DEA03-0A91-4DF7-81B9-48111A4C617A}">
      <dgm:prSet/>
      <dgm:spPr/>
      <dgm:t>
        <a:bodyPr/>
        <a:lstStyle/>
        <a:p>
          <a:endParaRPr lang="en-US"/>
        </a:p>
      </dgm:t>
    </dgm:pt>
    <dgm:pt modelId="{67E2B119-E084-4EBC-A982-8F17B6DEE9B4}" type="sibTrans" cxnId="{FF3DEA03-0A91-4DF7-81B9-48111A4C617A}">
      <dgm:prSet/>
      <dgm:spPr/>
      <dgm:t>
        <a:bodyPr/>
        <a:lstStyle/>
        <a:p>
          <a:endParaRPr lang="en-US"/>
        </a:p>
      </dgm:t>
    </dgm:pt>
    <dgm:pt modelId="{6DA817F2-AB32-4238-95AB-426CB1519FE3}">
      <dgm:prSet custT="1"/>
      <dgm:spPr>
        <a:solidFill>
          <a:srgbClr val="F4D0D3">
            <a:alpha val="89804"/>
          </a:srgbClr>
        </a:solidFill>
      </dgm:spPr>
      <dgm:t>
        <a:bodyPr/>
        <a:lstStyle/>
        <a:p>
          <a:r>
            <a:rPr lang="en-US" sz="2400" b="1" dirty="0" smtClean="0">
              <a:latin typeface="Arial Black" panose="020B0A04020102020204" pitchFamily="34" charset="0"/>
            </a:rPr>
            <a:t>Understand </a:t>
          </a:r>
          <a:r>
            <a:rPr lang="en-US" sz="2400" b="1" i="1" u="sng" dirty="0" smtClean="0">
              <a:latin typeface="Arial Black" panose="020B0A04020102020204" pitchFamily="34" charset="0"/>
            </a:rPr>
            <a:t>their </a:t>
          </a:r>
          <a:r>
            <a:rPr lang="en-US" sz="2400" b="1" dirty="0" smtClean="0">
              <a:latin typeface="Arial Black" panose="020B0A04020102020204" pitchFamily="34" charset="0"/>
            </a:rPr>
            <a:t>calendar</a:t>
          </a:r>
          <a:endParaRPr lang="en-US" sz="2400" b="1" dirty="0">
            <a:latin typeface="Arial Black" panose="020B0A04020102020204" pitchFamily="34" charset="0"/>
          </a:endParaRPr>
        </a:p>
      </dgm:t>
    </dgm:pt>
    <dgm:pt modelId="{3332FC4B-9DA0-4D9C-A4DA-302846776DC0}" type="parTrans" cxnId="{32E18983-B8EB-4A10-B0C2-B40D4F06C9F3}">
      <dgm:prSet/>
      <dgm:spPr/>
      <dgm:t>
        <a:bodyPr/>
        <a:lstStyle/>
        <a:p>
          <a:endParaRPr lang="en-US"/>
        </a:p>
      </dgm:t>
    </dgm:pt>
    <dgm:pt modelId="{2CFF5A59-8B15-4445-8E7A-69B91CBD4320}" type="sibTrans" cxnId="{32E18983-B8EB-4A10-B0C2-B40D4F06C9F3}">
      <dgm:prSet/>
      <dgm:spPr/>
      <dgm:t>
        <a:bodyPr/>
        <a:lstStyle/>
        <a:p>
          <a:endParaRPr lang="en-US"/>
        </a:p>
      </dgm:t>
    </dgm:pt>
    <dgm:pt modelId="{62D83712-037F-4646-AE91-0FED666C7809}">
      <dgm:prSet custT="1"/>
      <dgm:spPr>
        <a:solidFill>
          <a:srgbClr val="F4D0D3">
            <a:alpha val="89804"/>
          </a:srgbClr>
        </a:solidFill>
      </dgm:spPr>
      <dgm:t>
        <a:bodyPr/>
        <a:lstStyle/>
        <a:p>
          <a:r>
            <a:rPr lang="en-US" sz="1800" b="1" i="1" dirty="0" smtClean="0">
              <a:latin typeface="Arial Black" panose="020B0A04020102020204" pitchFamily="34" charset="0"/>
            </a:rPr>
            <a:t>May/June bad for schools; what about your institution? (denominational conference, youth retreats, etc.)</a:t>
          </a:r>
          <a:endParaRPr lang="en-US" sz="1800" b="1" i="1" dirty="0">
            <a:latin typeface="Arial Black" panose="020B0A04020102020204" pitchFamily="34" charset="0"/>
          </a:endParaRPr>
        </a:p>
      </dgm:t>
    </dgm:pt>
    <dgm:pt modelId="{2154094F-59E3-4CDF-8BE5-F464654E9F4A}" type="parTrans" cxnId="{CCB60467-B952-4E75-A429-1262ACA1EF9F}">
      <dgm:prSet/>
      <dgm:spPr/>
      <dgm:t>
        <a:bodyPr/>
        <a:lstStyle/>
        <a:p>
          <a:endParaRPr lang="en-US"/>
        </a:p>
      </dgm:t>
    </dgm:pt>
    <dgm:pt modelId="{CA7EA8CA-381D-4318-9EAE-01551458F9A8}" type="sibTrans" cxnId="{CCB60467-B952-4E75-A429-1262ACA1EF9F}">
      <dgm:prSet/>
      <dgm:spPr/>
      <dgm:t>
        <a:bodyPr/>
        <a:lstStyle/>
        <a:p>
          <a:endParaRPr lang="en-US"/>
        </a:p>
      </dgm:t>
    </dgm:pt>
    <dgm:pt modelId="{7A61C099-8E3F-46DE-994C-6245C3D32D3E}">
      <dgm:prSet custT="1"/>
      <dgm:spPr>
        <a:solidFill>
          <a:srgbClr val="F4D0D3">
            <a:alpha val="89804"/>
          </a:srgbClr>
        </a:solidFill>
      </dgm:spPr>
      <dgm:t>
        <a:bodyPr/>
        <a:lstStyle/>
        <a:p>
          <a:r>
            <a:rPr lang="en-US" sz="1800" b="1" i="1" dirty="0" smtClean="0">
              <a:latin typeface="Arial Black" panose="020B0A04020102020204" pitchFamily="34" charset="0"/>
            </a:rPr>
            <a:t>Cell phone, office phone, e-mail, text, </a:t>
          </a:r>
          <a:r>
            <a:rPr lang="en-US" sz="1800" b="1" i="1" dirty="0" err="1" smtClean="0">
              <a:latin typeface="Arial Black" panose="020B0A04020102020204" pitchFamily="34" charset="0"/>
            </a:rPr>
            <a:t>Facebook</a:t>
          </a:r>
          <a:r>
            <a:rPr lang="en-US" sz="1800" b="1" i="1" dirty="0" smtClean="0">
              <a:latin typeface="Arial Black" panose="020B0A04020102020204" pitchFamily="34" charset="0"/>
            </a:rPr>
            <a:t>, Twitter, tackle them at their office, etc.</a:t>
          </a:r>
          <a:r>
            <a:rPr lang="en-US" sz="1600" b="1" i="1" dirty="0" smtClean="0">
              <a:latin typeface="Arial Black" panose="020B0A04020102020204" pitchFamily="34" charset="0"/>
            </a:rPr>
            <a:t>	</a:t>
          </a:r>
          <a:endParaRPr lang="en-US" sz="1600" b="1" i="1" dirty="0">
            <a:latin typeface="Arial Black" panose="020B0A04020102020204" pitchFamily="34" charset="0"/>
          </a:endParaRPr>
        </a:p>
      </dgm:t>
    </dgm:pt>
    <dgm:pt modelId="{4608ED1E-2758-40DB-871A-673F15500BD2}" type="parTrans" cxnId="{AB1AC59E-993A-40A4-8A47-F711AD900FD4}">
      <dgm:prSet/>
      <dgm:spPr/>
      <dgm:t>
        <a:bodyPr/>
        <a:lstStyle/>
        <a:p>
          <a:endParaRPr lang="en-US"/>
        </a:p>
      </dgm:t>
    </dgm:pt>
    <dgm:pt modelId="{6DB004E2-2538-4FA4-830A-615B65CFBF4B}" type="sibTrans" cxnId="{AB1AC59E-993A-40A4-8A47-F711AD900FD4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B8F4BC-7504-4190-AAC0-ED832363CE78}" type="pres">
      <dgm:prSet presAssocID="{D8839DE5-1D8A-40DB-832E-E3A75AA90685}" presName="linNode" presStyleCnt="0"/>
      <dgm:spPr/>
    </dgm:pt>
    <dgm:pt modelId="{5288C710-536D-41A6-AC10-4612E06DCB2B}" type="pres">
      <dgm:prSet presAssocID="{D8839DE5-1D8A-40DB-832E-E3A75AA90685}" presName="parentText" presStyleLbl="node1" presStyleIdx="0" presStyleCnt="1" custScaleY="100098" custLinFactNeighborY="-199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5A52AA-0E7C-47BA-A1A4-40A962390AA7}" type="pres">
      <dgm:prSet presAssocID="{D8839DE5-1D8A-40DB-832E-E3A75AA90685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189FD7-947F-4C68-B358-DBC9B1D899DD}" srcId="{D95D8ED0-0F1E-4E51-BFC4-86CEB62C747A}" destId="{D8839DE5-1D8A-40DB-832E-E3A75AA90685}" srcOrd="0" destOrd="0" parTransId="{08EF24F2-9399-48E8-B5D8-4368FA1CC72E}" sibTransId="{3F3E67AE-87CB-40F7-AC58-E5939B11C417}"/>
    <dgm:cxn modelId="{08C29161-7759-4E85-9137-024C713C8FE6}" type="presOf" srcId="{D95D8ED0-0F1E-4E51-BFC4-86CEB62C747A}" destId="{EC497F09-AD3D-4F0A-8C05-7D98154DD2AB}" srcOrd="0" destOrd="0" presId="urn:microsoft.com/office/officeart/2005/8/layout/vList5"/>
    <dgm:cxn modelId="{F56C8281-5639-4501-A4ED-A7D3AF7BCC04}" type="presOf" srcId="{D8839DE5-1D8A-40DB-832E-E3A75AA90685}" destId="{5288C710-536D-41A6-AC10-4612E06DCB2B}" srcOrd="0" destOrd="0" presId="urn:microsoft.com/office/officeart/2005/8/layout/vList5"/>
    <dgm:cxn modelId="{FF3DEA03-0A91-4DF7-81B9-48111A4C617A}" srcId="{D8839DE5-1D8A-40DB-832E-E3A75AA90685}" destId="{6A256EF5-4837-4C01-BA22-EC96A556AAB5}" srcOrd="0" destOrd="0" parTransId="{77E585E1-0366-40B6-A21D-307A3FE34CCC}" sibTransId="{67E2B119-E084-4EBC-A982-8F17B6DEE9B4}"/>
    <dgm:cxn modelId="{32E18983-B8EB-4A10-B0C2-B40D4F06C9F3}" srcId="{D8839DE5-1D8A-40DB-832E-E3A75AA90685}" destId="{6DA817F2-AB32-4238-95AB-426CB1519FE3}" srcOrd="1" destOrd="0" parTransId="{3332FC4B-9DA0-4D9C-A4DA-302846776DC0}" sibTransId="{2CFF5A59-8B15-4445-8E7A-69B91CBD4320}"/>
    <dgm:cxn modelId="{CCB60467-B952-4E75-A429-1262ACA1EF9F}" srcId="{6DA817F2-AB32-4238-95AB-426CB1519FE3}" destId="{62D83712-037F-4646-AE91-0FED666C7809}" srcOrd="0" destOrd="0" parTransId="{2154094F-59E3-4CDF-8BE5-F464654E9F4A}" sibTransId="{CA7EA8CA-381D-4318-9EAE-01551458F9A8}"/>
    <dgm:cxn modelId="{06C693CE-BA3D-4F71-BBC3-D3AD294C2775}" type="presOf" srcId="{6A256EF5-4837-4C01-BA22-EC96A556AAB5}" destId="{5A5A52AA-0E7C-47BA-A1A4-40A962390AA7}" srcOrd="0" destOrd="0" presId="urn:microsoft.com/office/officeart/2005/8/layout/vList5"/>
    <dgm:cxn modelId="{415EB199-BB1F-4DCD-9ABA-9B27A356D0D9}" type="presOf" srcId="{62D83712-037F-4646-AE91-0FED666C7809}" destId="{5A5A52AA-0E7C-47BA-A1A4-40A962390AA7}" srcOrd="0" destOrd="3" presId="urn:microsoft.com/office/officeart/2005/8/layout/vList5"/>
    <dgm:cxn modelId="{372A98FD-DC26-4690-AE99-E07C72DAD6D9}" type="presOf" srcId="{7A61C099-8E3F-46DE-994C-6245C3D32D3E}" destId="{5A5A52AA-0E7C-47BA-A1A4-40A962390AA7}" srcOrd="0" destOrd="1" presId="urn:microsoft.com/office/officeart/2005/8/layout/vList5"/>
    <dgm:cxn modelId="{C6A2E125-DBDA-47E3-B1B9-AA303685F138}" type="presOf" srcId="{6DA817F2-AB32-4238-95AB-426CB1519FE3}" destId="{5A5A52AA-0E7C-47BA-A1A4-40A962390AA7}" srcOrd="0" destOrd="2" presId="urn:microsoft.com/office/officeart/2005/8/layout/vList5"/>
    <dgm:cxn modelId="{AB1AC59E-993A-40A4-8A47-F711AD900FD4}" srcId="{6A256EF5-4837-4C01-BA22-EC96A556AAB5}" destId="{7A61C099-8E3F-46DE-994C-6245C3D32D3E}" srcOrd="0" destOrd="0" parTransId="{4608ED1E-2758-40DB-871A-673F15500BD2}" sibTransId="{6DB004E2-2538-4FA4-830A-615B65CFBF4B}"/>
    <dgm:cxn modelId="{236B41ED-7E55-4871-AA62-B14299B91815}" type="presParOf" srcId="{EC497F09-AD3D-4F0A-8C05-7D98154DD2AB}" destId="{40B8F4BC-7504-4190-AAC0-ED832363CE78}" srcOrd="0" destOrd="0" presId="urn:microsoft.com/office/officeart/2005/8/layout/vList5"/>
    <dgm:cxn modelId="{ADEC07CB-BA3F-4D3B-9B8B-02F1075D474C}" type="presParOf" srcId="{40B8F4BC-7504-4190-AAC0-ED832363CE78}" destId="{5288C710-536D-41A6-AC10-4612E06DCB2B}" srcOrd="0" destOrd="0" presId="urn:microsoft.com/office/officeart/2005/8/layout/vList5"/>
    <dgm:cxn modelId="{20ECC1D8-30FE-46A0-AFF6-035E4924F57A}" type="presParOf" srcId="{40B8F4BC-7504-4190-AAC0-ED832363CE78}" destId="{5A5A52AA-0E7C-47BA-A1A4-40A962390AA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839DE5-1D8A-40DB-832E-E3A75AA90685}">
      <dgm:prSet/>
      <dgm:spPr>
        <a:solidFill>
          <a:srgbClr val="7030A0"/>
        </a:soli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Give specific action points &amp; boundaries</a:t>
          </a:r>
          <a:endParaRPr lang="en-US" b="1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08EF24F2-9399-48E8-B5D8-4368FA1CC72E}" type="parTrans" cxnId="{2C189FD7-947F-4C68-B358-DBC9B1D899DD}">
      <dgm:prSet/>
      <dgm:spPr/>
      <dgm:t>
        <a:bodyPr/>
        <a:lstStyle/>
        <a:p>
          <a:endParaRPr lang="en-US"/>
        </a:p>
      </dgm:t>
    </dgm:pt>
    <dgm:pt modelId="{3F3E67AE-87CB-40F7-AC58-E5939B11C417}" type="sibTrans" cxnId="{2C189FD7-947F-4C68-B358-DBC9B1D899DD}">
      <dgm:prSet/>
      <dgm:spPr/>
      <dgm:t>
        <a:bodyPr/>
        <a:lstStyle/>
        <a:p>
          <a:endParaRPr lang="en-US"/>
        </a:p>
      </dgm:t>
    </dgm:pt>
    <dgm:pt modelId="{6A256EF5-4837-4C01-BA22-EC96A556AAB5}">
      <dgm:prSet custT="1"/>
      <dgm:spPr>
        <a:solidFill>
          <a:srgbClr val="946BF9">
            <a:alpha val="90000"/>
          </a:srgbClr>
        </a:solidFill>
      </dgm:spPr>
      <dgm:t>
        <a:bodyPr/>
        <a:lstStyle/>
        <a:p>
          <a:r>
            <a:rPr lang="en-US" sz="2800" b="1" dirty="0" smtClean="0">
              <a:latin typeface="Arial Black" panose="020B0A04020102020204" pitchFamily="34" charset="0"/>
            </a:rPr>
            <a:t>Give a schedule of activity</a:t>
          </a:r>
          <a:endParaRPr lang="en-US" sz="2800" b="1" dirty="0">
            <a:latin typeface="Arial Black" panose="020B0A04020102020204" pitchFamily="34" charset="0"/>
          </a:endParaRPr>
        </a:p>
      </dgm:t>
    </dgm:pt>
    <dgm:pt modelId="{77E585E1-0366-40B6-A21D-307A3FE34CCC}" type="parTrans" cxnId="{FF3DEA03-0A91-4DF7-81B9-48111A4C617A}">
      <dgm:prSet/>
      <dgm:spPr/>
      <dgm:t>
        <a:bodyPr/>
        <a:lstStyle/>
        <a:p>
          <a:endParaRPr lang="en-US"/>
        </a:p>
      </dgm:t>
    </dgm:pt>
    <dgm:pt modelId="{67E2B119-E084-4EBC-A982-8F17B6DEE9B4}" type="sibTrans" cxnId="{FF3DEA03-0A91-4DF7-81B9-48111A4C617A}">
      <dgm:prSet/>
      <dgm:spPr/>
      <dgm:t>
        <a:bodyPr/>
        <a:lstStyle/>
        <a:p>
          <a:endParaRPr lang="en-US"/>
        </a:p>
      </dgm:t>
    </dgm:pt>
    <dgm:pt modelId="{6DA817F2-AB32-4238-95AB-426CB1519FE3}">
      <dgm:prSet custT="1"/>
      <dgm:spPr>
        <a:solidFill>
          <a:srgbClr val="946BF9">
            <a:alpha val="90000"/>
          </a:srgbClr>
        </a:solidFill>
      </dgm:spPr>
      <dgm:t>
        <a:bodyPr/>
        <a:lstStyle/>
        <a:p>
          <a:r>
            <a:rPr lang="en-US" sz="2800" b="1" dirty="0" smtClean="0">
              <a:latin typeface="Arial Black" panose="020B0A04020102020204" pitchFamily="34" charset="0"/>
            </a:rPr>
            <a:t>Plan a specific event</a:t>
          </a:r>
          <a:endParaRPr lang="en-US" sz="2800" b="1" dirty="0">
            <a:latin typeface="Arial Black" panose="020B0A04020102020204" pitchFamily="34" charset="0"/>
          </a:endParaRPr>
        </a:p>
      </dgm:t>
    </dgm:pt>
    <dgm:pt modelId="{3332FC4B-9DA0-4D9C-A4DA-302846776DC0}" type="parTrans" cxnId="{32E18983-B8EB-4A10-B0C2-B40D4F06C9F3}">
      <dgm:prSet/>
      <dgm:spPr/>
      <dgm:t>
        <a:bodyPr/>
        <a:lstStyle/>
        <a:p>
          <a:endParaRPr lang="en-US"/>
        </a:p>
      </dgm:t>
    </dgm:pt>
    <dgm:pt modelId="{2CFF5A59-8B15-4445-8E7A-69B91CBD4320}" type="sibTrans" cxnId="{32E18983-B8EB-4A10-B0C2-B40D4F06C9F3}">
      <dgm:prSet/>
      <dgm:spPr/>
      <dgm:t>
        <a:bodyPr/>
        <a:lstStyle/>
        <a:p>
          <a:endParaRPr lang="en-US"/>
        </a:p>
      </dgm:t>
    </dgm:pt>
    <dgm:pt modelId="{62D83712-037F-4646-AE91-0FED666C7809}">
      <dgm:prSet custT="1"/>
      <dgm:spPr>
        <a:solidFill>
          <a:srgbClr val="946BF9">
            <a:alpha val="90000"/>
          </a:srgbClr>
        </a:solidFill>
      </dgm:spPr>
      <dgm:t>
        <a:bodyPr/>
        <a:lstStyle/>
        <a:p>
          <a:r>
            <a:rPr lang="en-US" sz="1800" b="1" i="1" dirty="0" smtClean="0">
              <a:latin typeface="Arial Black" panose="020B0A04020102020204" pitchFamily="34" charset="0"/>
            </a:rPr>
            <a:t>FAFSA completion, 1</a:t>
          </a:r>
          <a:r>
            <a:rPr lang="en-US" sz="1800" b="1" i="1" baseline="30000" dirty="0" smtClean="0">
              <a:latin typeface="Arial Black" panose="020B0A04020102020204" pitchFamily="34" charset="0"/>
            </a:rPr>
            <a:t>st</a:t>
          </a:r>
          <a:r>
            <a:rPr lang="en-US" sz="1800" b="1" i="1" dirty="0" smtClean="0">
              <a:latin typeface="Arial Black" panose="020B0A04020102020204" pitchFamily="34" charset="0"/>
            </a:rPr>
            <a:t> Sunday in January (*exceptions)</a:t>
          </a:r>
          <a:endParaRPr lang="en-US" sz="1800" b="1" i="1" dirty="0">
            <a:latin typeface="Arial Black" panose="020B0A04020102020204" pitchFamily="34" charset="0"/>
          </a:endParaRPr>
        </a:p>
      </dgm:t>
    </dgm:pt>
    <dgm:pt modelId="{2154094F-59E3-4CDF-8BE5-F464654E9F4A}" type="parTrans" cxnId="{CCB60467-B952-4E75-A429-1262ACA1EF9F}">
      <dgm:prSet/>
      <dgm:spPr/>
      <dgm:t>
        <a:bodyPr/>
        <a:lstStyle/>
        <a:p>
          <a:endParaRPr lang="en-US"/>
        </a:p>
      </dgm:t>
    </dgm:pt>
    <dgm:pt modelId="{CA7EA8CA-381D-4318-9EAE-01551458F9A8}" type="sibTrans" cxnId="{CCB60467-B952-4E75-A429-1262ACA1EF9F}">
      <dgm:prSet/>
      <dgm:spPr/>
      <dgm:t>
        <a:bodyPr/>
        <a:lstStyle/>
        <a:p>
          <a:endParaRPr lang="en-US"/>
        </a:p>
      </dgm:t>
    </dgm:pt>
    <dgm:pt modelId="{7A61C099-8E3F-46DE-994C-6245C3D32D3E}">
      <dgm:prSet custT="1"/>
      <dgm:spPr>
        <a:solidFill>
          <a:srgbClr val="946BF9">
            <a:alpha val="90000"/>
          </a:srgbClr>
        </a:solidFill>
      </dgm:spPr>
      <dgm:t>
        <a:bodyPr/>
        <a:lstStyle/>
        <a:p>
          <a:r>
            <a:rPr lang="en-US" sz="1800" b="1" i="1" dirty="0" smtClean="0">
              <a:latin typeface="Arial Black" panose="020B0A04020102020204" pitchFamily="34" charset="0"/>
            </a:rPr>
            <a:t>What to do during freshman year, etc.	</a:t>
          </a:r>
          <a:endParaRPr lang="en-US" sz="1800" b="1" i="1" dirty="0">
            <a:latin typeface="Arial Black" panose="020B0A04020102020204" pitchFamily="34" charset="0"/>
          </a:endParaRPr>
        </a:p>
      </dgm:t>
    </dgm:pt>
    <dgm:pt modelId="{4608ED1E-2758-40DB-871A-673F15500BD2}" type="parTrans" cxnId="{AB1AC59E-993A-40A4-8A47-F711AD900FD4}">
      <dgm:prSet/>
      <dgm:spPr/>
      <dgm:t>
        <a:bodyPr/>
        <a:lstStyle/>
        <a:p>
          <a:endParaRPr lang="en-US"/>
        </a:p>
      </dgm:t>
    </dgm:pt>
    <dgm:pt modelId="{6DB004E2-2538-4FA4-830A-615B65CFBF4B}" type="sibTrans" cxnId="{AB1AC59E-993A-40A4-8A47-F711AD900FD4}">
      <dgm:prSet/>
      <dgm:spPr/>
      <dgm:t>
        <a:bodyPr/>
        <a:lstStyle/>
        <a:p>
          <a:endParaRPr lang="en-US"/>
        </a:p>
      </dgm:t>
    </dgm:pt>
    <dgm:pt modelId="{90D7A768-2BF7-4276-BE4B-EC6EB43E73FA}">
      <dgm:prSet custT="1"/>
      <dgm:spPr>
        <a:solidFill>
          <a:srgbClr val="946BF9">
            <a:alpha val="90000"/>
          </a:srgbClr>
        </a:solidFill>
      </dgm:spPr>
      <dgm:t>
        <a:bodyPr/>
        <a:lstStyle/>
        <a:p>
          <a:r>
            <a:rPr lang="en-US" sz="2800" b="1" i="1" dirty="0" smtClean="0">
              <a:latin typeface="Arial Black" panose="020B0A04020102020204" pitchFamily="34" charset="0"/>
            </a:rPr>
            <a:t>Set boundaries of what is discussed</a:t>
          </a:r>
          <a:endParaRPr lang="en-US" sz="2800" b="1" i="1" dirty="0">
            <a:latin typeface="Arial Black" panose="020B0A04020102020204" pitchFamily="34" charset="0"/>
          </a:endParaRPr>
        </a:p>
      </dgm:t>
    </dgm:pt>
    <dgm:pt modelId="{FD87B295-6196-4BDC-B1F1-12603E7B665F}" type="parTrans" cxnId="{4FA2F03C-6904-4B81-A3F0-463353449ADF}">
      <dgm:prSet/>
      <dgm:spPr/>
      <dgm:t>
        <a:bodyPr/>
        <a:lstStyle/>
        <a:p>
          <a:endParaRPr lang="en-US"/>
        </a:p>
      </dgm:t>
    </dgm:pt>
    <dgm:pt modelId="{42F825E6-DB1D-44CB-9D65-9882C2397009}" type="sibTrans" cxnId="{4FA2F03C-6904-4B81-A3F0-463353449ADF}">
      <dgm:prSet/>
      <dgm:spPr/>
      <dgm:t>
        <a:bodyPr/>
        <a:lstStyle/>
        <a:p>
          <a:endParaRPr lang="en-US"/>
        </a:p>
      </dgm:t>
    </dgm:pt>
    <dgm:pt modelId="{16699FCF-AFC7-4F20-9B21-D999B02F82C8}">
      <dgm:prSet custT="1"/>
      <dgm:spPr>
        <a:solidFill>
          <a:srgbClr val="946BF9">
            <a:alpha val="90000"/>
          </a:srgbClr>
        </a:solidFill>
      </dgm:spPr>
      <dgm:t>
        <a:bodyPr/>
        <a:lstStyle/>
        <a:p>
          <a:r>
            <a:rPr lang="en-US" sz="1800" b="1" i="1" dirty="0" smtClean="0">
              <a:latin typeface="Arial Black" panose="020B0A04020102020204" pitchFamily="34" charset="0"/>
            </a:rPr>
            <a:t>After service event vs. general public</a:t>
          </a:r>
          <a:endParaRPr lang="en-US" sz="1800" b="1" i="1" dirty="0">
            <a:latin typeface="Arial Black" panose="020B0A04020102020204" pitchFamily="34" charset="0"/>
          </a:endParaRPr>
        </a:p>
      </dgm:t>
    </dgm:pt>
    <dgm:pt modelId="{DF37739D-CE30-4C0C-904E-150228A0FC21}" type="parTrans" cxnId="{4FFC320A-6A9F-41A6-AAA6-66A4083BAC8C}">
      <dgm:prSet/>
      <dgm:spPr/>
      <dgm:t>
        <a:bodyPr/>
        <a:lstStyle/>
        <a:p>
          <a:endParaRPr lang="en-US"/>
        </a:p>
      </dgm:t>
    </dgm:pt>
    <dgm:pt modelId="{DB27BD79-91DA-4895-ADC4-F0E789296629}" type="sibTrans" cxnId="{4FFC320A-6A9F-41A6-AAA6-66A4083BAC8C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B8F4BC-7504-4190-AAC0-ED832363CE78}" type="pres">
      <dgm:prSet presAssocID="{D8839DE5-1D8A-40DB-832E-E3A75AA90685}" presName="linNode" presStyleCnt="0"/>
      <dgm:spPr/>
    </dgm:pt>
    <dgm:pt modelId="{5288C710-536D-41A6-AC10-4612E06DCB2B}" type="pres">
      <dgm:prSet presAssocID="{D8839DE5-1D8A-40DB-832E-E3A75AA90685}" presName="parentText" presStyleLbl="node1" presStyleIdx="0" presStyleCnt="1" custScaleY="9230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5A52AA-0E7C-47BA-A1A4-40A962390AA7}" type="pres">
      <dgm:prSet presAssocID="{D8839DE5-1D8A-40DB-832E-E3A75AA90685}" presName="descendantText" presStyleLbl="alignAccFollowNode1" presStyleIdx="0" presStyleCnt="1" custScaleY="1081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47DC55-2331-4E13-89EA-18F42C926F21}" type="presOf" srcId="{7A61C099-8E3F-46DE-994C-6245C3D32D3E}" destId="{5A5A52AA-0E7C-47BA-A1A4-40A962390AA7}" srcOrd="0" destOrd="1" presId="urn:microsoft.com/office/officeart/2005/8/layout/vList5"/>
    <dgm:cxn modelId="{AB1AC59E-993A-40A4-8A47-F711AD900FD4}" srcId="{6A256EF5-4837-4C01-BA22-EC96A556AAB5}" destId="{7A61C099-8E3F-46DE-994C-6245C3D32D3E}" srcOrd="0" destOrd="0" parTransId="{4608ED1E-2758-40DB-871A-673F15500BD2}" sibTransId="{6DB004E2-2538-4FA4-830A-615B65CFBF4B}"/>
    <dgm:cxn modelId="{3E6A86DA-545E-4C2E-B4B5-08EEC135AB86}" type="presOf" srcId="{D8839DE5-1D8A-40DB-832E-E3A75AA90685}" destId="{5288C710-536D-41A6-AC10-4612E06DCB2B}" srcOrd="0" destOrd="0" presId="urn:microsoft.com/office/officeart/2005/8/layout/vList5"/>
    <dgm:cxn modelId="{CCB60467-B952-4E75-A429-1262ACA1EF9F}" srcId="{6DA817F2-AB32-4238-95AB-426CB1519FE3}" destId="{62D83712-037F-4646-AE91-0FED666C7809}" srcOrd="0" destOrd="0" parTransId="{2154094F-59E3-4CDF-8BE5-F464654E9F4A}" sibTransId="{CA7EA8CA-381D-4318-9EAE-01551458F9A8}"/>
    <dgm:cxn modelId="{0E48542F-8F87-4722-96B3-A379FFBCDAAD}" type="presOf" srcId="{D95D8ED0-0F1E-4E51-BFC4-86CEB62C747A}" destId="{EC497F09-AD3D-4F0A-8C05-7D98154DD2AB}" srcOrd="0" destOrd="0" presId="urn:microsoft.com/office/officeart/2005/8/layout/vList5"/>
    <dgm:cxn modelId="{32E18983-B8EB-4A10-B0C2-B40D4F06C9F3}" srcId="{D8839DE5-1D8A-40DB-832E-E3A75AA90685}" destId="{6DA817F2-AB32-4238-95AB-426CB1519FE3}" srcOrd="1" destOrd="0" parTransId="{3332FC4B-9DA0-4D9C-A4DA-302846776DC0}" sibTransId="{2CFF5A59-8B15-4445-8E7A-69B91CBD4320}"/>
    <dgm:cxn modelId="{8C466BCF-DE3E-44BB-BC48-C984F1D0C0C1}" type="presOf" srcId="{16699FCF-AFC7-4F20-9B21-D999B02F82C8}" destId="{5A5A52AA-0E7C-47BA-A1A4-40A962390AA7}" srcOrd="0" destOrd="5" presId="urn:microsoft.com/office/officeart/2005/8/layout/vList5"/>
    <dgm:cxn modelId="{21EB03CD-7927-44E5-85FA-DC32EA8C68BB}" type="presOf" srcId="{62D83712-037F-4646-AE91-0FED666C7809}" destId="{5A5A52AA-0E7C-47BA-A1A4-40A962390AA7}" srcOrd="0" destOrd="3" presId="urn:microsoft.com/office/officeart/2005/8/layout/vList5"/>
    <dgm:cxn modelId="{FF3DEA03-0A91-4DF7-81B9-48111A4C617A}" srcId="{D8839DE5-1D8A-40DB-832E-E3A75AA90685}" destId="{6A256EF5-4837-4C01-BA22-EC96A556AAB5}" srcOrd="0" destOrd="0" parTransId="{77E585E1-0366-40B6-A21D-307A3FE34CCC}" sibTransId="{67E2B119-E084-4EBC-A982-8F17B6DEE9B4}"/>
    <dgm:cxn modelId="{4FA2F03C-6904-4B81-A3F0-463353449ADF}" srcId="{D8839DE5-1D8A-40DB-832E-E3A75AA90685}" destId="{90D7A768-2BF7-4276-BE4B-EC6EB43E73FA}" srcOrd="2" destOrd="0" parTransId="{FD87B295-6196-4BDC-B1F1-12603E7B665F}" sibTransId="{42F825E6-DB1D-44CB-9D65-9882C2397009}"/>
    <dgm:cxn modelId="{2C189FD7-947F-4C68-B358-DBC9B1D899DD}" srcId="{D95D8ED0-0F1E-4E51-BFC4-86CEB62C747A}" destId="{D8839DE5-1D8A-40DB-832E-E3A75AA90685}" srcOrd="0" destOrd="0" parTransId="{08EF24F2-9399-48E8-B5D8-4368FA1CC72E}" sibTransId="{3F3E67AE-87CB-40F7-AC58-E5939B11C417}"/>
    <dgm:cxn modelId="{216B8C3A-AD51-46EA-B074-3FFDE51959AE}" type="presOf" srcId="{6A256EF5-4837-4C01-BA22-EC96A556AAB5}" destId="{5A5A52AA-0E7C-47BA-A1A4-40A962390AA7}" srcOrd="0" destOrd="0" presId="urn:microsoft.com/office/officeart/2005/8/layout/vList5"/>
    <dgm:cxn modelId="{4FFC320A-6A9F-41A6-AAA6-66A4083BAC8C}" srcId="{90D7A768-2BF7-4276-BE4B-EC6EB43E73FA}" destId="{16699FCF-AFC7-4F20-9B21-D999B02F82C8}" srcOrd="0" destOrd="0" parTransId="{DF37739D-CE30-4C0C-904E-150228A0FC21}" sibTransId="{DB27BD79-91DA-4895-ADC4-F0E789296629}"/>
    <dgm:cxn modelId="{4117CC07-93D1-4BE3-A716-8855C5EBBD92}" type="presOf" srcId="{6DA817F2-AB32-4238-95AB-426CB1519FE3}" destId="{5A5A52AA-0E7C-47BA-A1A4-40A962390AA7}" srcOrd="0" destOrd="2" presId="urn:microsoft.com/office/officeart/2005/8/layout/vList5"/>
    <dgm:cxn modelId="{57BB0FBB-D2D9-4EB6-B6F6-893C3DA0B92A}" type="presOf" srcId="{90D7A768-2BF7-4276-BE4B-EC6EB43E73FA}" destId="{5A5A52AA-0E7C-47BA-A1A4-40A962390AA7}" srcOrd="0" destOrd="4" presId="urn:microsoft.com/office/officeart/2005/8/layout/vList5"/>
    <dgm:cxn modelId="{E106DE50-7836-4338-9C78-5B126623FA62}" type="presParOf" srcId="{EC497F09-AD3D-4F0A-8C05-7D98154DD2AB}" destId="{40B8F4BC-7504-4190-AAC0-ED832363CE78}" srcOrd="0" destOrd="0" presId="urn:microsoft.com/office/officeart/2005/8/layout/vList5"/>
    <dgm:cxn modelId="{0D35AC8F-DE7C-4984-A2DC-923F42EE866A}" type="presParOf" srcId="{40B8F4BC-7504-4190-AAC0-ED832363CE78}" destId="{5288C710-536D-41A6-AC10-4612E06DCB2B}" srcOrd="0" destOrd="0" presId="urn:microsoft.com/office/officeart/2005/8/layout/vList5"/>
    <dgm:cxn modelId="{6A487A60-4073-4439-A97F-43DEE230A4BC}" type="presParOf" srcId="{40B8F4BC-7504-4190-AAC0-ED832363CE78}" destId="{5A5A52AA-0E7C-47BA-A1A4-40A962390AA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13B6BA-394E-4DE0-9429-3C5371A5BFD8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F6E5C0A7-5EA6-485E-A924-736009C05DC1}">
      <dgm:prSet phldrT="[Text]"/>
      <dgm:spPr/>
      <dgm:t>
        <a:bodyPr/>
        <a:lstStyle/>
        <a:p>
          <a:r>
            <a:rPr lang="en-US" dirty="0" smtClean="0"/>
            <a:t>Elyse </a:t>
          </a:r>
          <a:r>
            <a:rPr lang="en-US" dirty="0" err="1" smtClean="0"/>
            <a:t>Danckers</a:t>
          </a:r>
          <a:endParaRPr lang="en-US" dirty="0"/>
        </a:p>
      </dgm:t>
    </dgm:pt>
    <dgm:pt modelId="{774C91C4-9B12-40BD-8D3E-1B1D3A56EC95}" type="parTrans" cxnId="{F82815D0-9FA1-4F86-ACB8-977EDFB185C9}">
      <dgm:prSet/>
      <dgm:spPr/>
      <dgm:t>
        <a:bodyPr/>
        <a:lstStyle/>
        <a:p>
          <a:endParaRPr lang="en-US"/>
        </a:p>
      </dgm:t>
    </dgm:pt>
    <dgm:pt modelId="{C076BF4A-D2A8-4880-A7FF-A1294C96264A}" type="sibTrans" cxnId="{F82815D0-9FA1-4F86-ACB8-977EDFB185C9}">
      <dgm:prSet/>
      <dgm:spPr/>
      <dgm:t>
        <a:bodyPr/>
        <a:lstStyle/>
        <a:p>
          <a:endParaRPr lang="en-US"/>
        </a:p>
      </dgm:t>
    </dgm:pt>
    <dgm:pt modelId="{9B4255BB-0496-4888-9BA3-E04C76639F7F}">
      <dgm:prSet phldrT="[Text]"/>
      <dgm:spPr/>
      <dgm:t>
        <a:bodyPr/>
        <a:lstStyle/>
        <a:p>
          <a:r>
            <a:rPr lang="en-US" dirty="0" smtClean="0"/>
            <a:t>Peter Kim</a:t>
          </a:r>
          <a:endParaRPr lang="en-US" dirty="0"/>
        </a:p>
      </dgm:t>
    </dgm:pt>
    <dgm:pt modelId="{1FED4374-240E-4E86-A3AC-8E269E35EEDC}" type="parTrans" cxnId="{01CFB203-30AB-4FD5-8791-C6AB5155D2DF}">
      <dgm:prSet/>
      <dgm:spPr/>
      <dgm:t>
        <a:bodyPr/>
        <a:lstStyle/>
        <a:p>
          <a:endParaRPr lang="en-US"/>
        </a:p>
      </dgm:t>
    </dgm:pt>
    <dgm:pt modelId="{B99BAF5B-89FB-4B17-A2CF-410C6FBA76FA}" type="sibTrans" cxnId="{01CFB203-30AB-4FD5-8791-C6AB5155D2DF}">
      <dgm:prSet/>
      <dgm:spPr/>
      <dgm:t>
        <a:bodyPr/>
        <a:lstStyle/>
        <a:p>
          <a:endParaRPr lang="en-US"/>
        </a:p>
      </dgm:t>
    </dgm:pt>
    <dgm:pt modelId="{B3E1E4E4-23A9-483F-BE2D-F35B7D2C6A66}">
      <dgm:prSet phldrT="[Text]"/>
      <dgm:spPr/>
      <dgm:t>
        <a:bodyPr/>
        <a:lstStyle/>
        <a:p>
          <a:r>
            <a:rPr lang="en-US" dirty="0" smtClean="0"/>
            <a:t>JP Paulus</a:t>
          </a:r>
          <a:endParaRPr lang="en-US" dirty="0"/>
        </a:p>
      </dgm:t>
    </dgm:pt>
    <dgm:pt modelId="{5976B06B-3F8D-4BE2-920B-335639E60EA1}" type="parTrans" cxnId="{A7AF9211-1D49-45AE-9CBD-17519063D04A}">
      <dgm:prSet/>
      <dgm:spPr/>
      <dgm:t>
        <a:bodyPr/>
        <a:lstStyle/>
        <a:p>
          <a:endParaRPr lang="en-US"/>
        </a:p>
      </dgm:t>
    </dgm:pt>
    <dgm:pt modelId="{8934F16C-BAF0-4FDB-A0DF-35CC2D44307F}" type="sibTrans" cxnId="{A7AF9211-1D49-45AE-9CBD-17519063D04A}">
      <dgm:prSet/>
      <dgm:spPr/>
      <dgm:t>
        <a:bodyPr/>
        <a:lstStyle/>
        <a:p>
          <a:endParaRPr lang="en-US"/>
        </a:p>
      </dgm:t>
    </dgm:pt>
    <dgm:pt modelId="{68740E6E-49D5-4168-9540-898B4F1FC155}" type="pres">
      <dgm:prSet presAssocID="{3913B6BA-394E-4DE0-9429-3C5371A5BFD8}" presName="Name0" presStyleCnt="0">
        <dgm:presLayoutVars>
          <dgm:dir/>
          <dgm:resizeHandles val="exact"/>
        </dgm:presLayoutVars>
      </dgm:prSet>
      <dgm:spPr/>
    </dgm:pt>
    <dgm:pt modelId="{8C7F03EA-78A1-4205-86DD-B16E72075E51}" type="pres">
      <dgm:prSet presAssocID="{3913B6BA-394E-4DE0-9429-3C5371A5BFD8}" presName="fgShape" presStyleLbl="fgShp" presStyleIdx="0" presStyleCnt="1" custLinFactNeighborX="1025" custLinFactNeighborY="-18052"/>
      <dgm:spPr/>
    </dgm:pt>
    <dgm:pt modelId="{4BFDBC19-3AF1-4FD2-B7C7-9399B1A25036}" type="pres">
      <dgm:prSet presAssocID="{3913B6BA-394E-4DE0-9429-3C5371A5BFD8}" presName="linComp" presStyleCnt="0"/>
      <dgm:spPr/>
    </dgm:pt>
    <dgm:pt modelId="{6B6E64AE-140B-4509-B4F3-00E67B9A2600}" type="pres">
      <dgm:prSet presAssocID="{F6E5C0A7-5EA6-485E-A924-736009C05DC1}" presName="compNode" presStyleCnt="0"/>
      <dgm:spPr/>
    </dgm:pt>
    <dgm:pt modelId="{6AB255D2-D1AA-4475-B0BF-C720E08BFB42}" type="pres">
      <dgm:prSet presAssocID="{F6E5C0A7-5EA6-485E-A924-736009C05DC1}" presName="bkgdShape" presStyleLbl="node1" presStyleIdx="0" presStyleCnt="3"/>
      <dgm:spPr/>
      <dgm:t>
        <a:bodyPr/>
        <a:lstStyle/>
        <a:p>
          <a:endParaRPr lang="en-US"/>
        </a:p>
      </dgm:t>
    </dgm:pt>
    <dgm:pt modelId="{1993BD35-7656-45CA-A43A-F23A50A4B3D4}" type="pres">
      <dgm:prSet presAssocID="{F6E5C0A7-5EA6-485E-A924-736009C05DC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90E913-DA27-4099-BA4F-BF38BB4D3307}" type="pres">
      <dgm:prSet presAssocID="{F6E5C0A7-5EA6-485E-A924-736009C05DC1}" presName="invisiNode" presStyleLbl="node1" presStyleIdx="0" presStyleCnt="3"/>
      <dgm:spPr/>
    </dgm:pt>
    <dgm:pt modelId="{F7BDB6C4-CA44-4526-A51B-64E1EEEB5F47}" type="pres">
      <dgm:prSet presAssocID="{F6E5C0A7-5EA6-485E-A924-736009C05DC1}" presName="imagNode" presStyleLbl="f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4039E7F-34B4-4F98-B978-6526F597D72F}" type="pres">
      <dgm:prSet presAssocID="{C076BF4A-D2A8-4880-A7FF-A1294C96264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E353B3C-B3A8-42CE-9216-774FFFA609F2}" type="pres">
      <dgm:prSet presAssocID="{9B4255BB-0496-4888-9BA3-E04C76639F7F}" presName="compNode" presStyleCnt="0"/>
      <dgm:spPr/>
    </dgm:pt>
    <dgm:pt modelId="{39BFDBB8-B71B-4FDD-B6BD-7FE33D7413BD}" type="pres">
      <dgm:prSet presAssocID="{9B4255BB-0496-4888-9BA3-E04C76639F7F}" presName="bkgdShape" presStyleLbl="node1" presStyleIdx="1" presStyleCnt="3"/>
      <dgm:spPr/>
      <dgm:t>
        <a:bodyPr/>
        <a:lstStyle/>
        <a:p>
          <a:endParaRPr lang="en-US"/>
        </a:p>
      </dgm:t>
    </dgm:pt>
    <dgm:pt modelId="{F2040534-0A68-46F1-A930-485C66900B77}" type="pres">
      <dgm:prSet presAssocID="{9B4255BB-0496-4888-9BA3-E04C76639F7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5A8398-6AC0-434D-B8D4-0E074FB7F8B5}" type="pres">
      <dgm:prSet presAssocID="{9B4255BB-0496-4888-9BA3-E04C76639F7F}" presName="invisiNode" presStyleLbl="node1" presStyleIdx="1" presStyleCnt="3"/>
      <dgm:spPr/>
    </dgm:pt>
    <dgm:pt modelId="{74F7A268-1F3B-4589-9DFE-D9A994C64084}" type="pres">
      <dgm:prSet presAssocID="{9B4255BB-0496-4888-9BA3-E04C76639F7F}" presName="imagNode" presStyleLbl="fgImgPlace1" presStyleIdx="1" presStyleCnt="3"/>
      <dgm:spPr>
        <a:blipFill dpi="0" rotWithShape="1">
          <a:blip xmlns:r="http://schemas.openxmlformats.org/officeDocument/2006/relationships" r:embed="rId2"/>
          <a:srcRect/>
          <a:tile tx="0" ty="0" sx="100000" sy="100000" flip="none" algn="tl"/>
        </a:blipFill>
      </dgm:spPr>
    </dgm:pt>
    <dgm:pt modelId="{026F3A3F-24F2-4FBD-96C7-BBC1FA673628}" type="pres">
      <dgm:prSet presAssocID="{B99BAF5B-89FB-4B17-A2CF-410C6FBA76F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1442410-F613-4BF4-8C19-A799A1BD1D73}" type="pres">
      <dgm:prSet presAssocID="{B3E1E4E4-23A9-483F-BE2D-F35B7D2C6A66}" presName="compNode" presStyleCnt="0"/>
      <dgm:spPr/>
    </dgm:pt>
    <dgm:pt modelId="{525B8B4C-A1F3-4D86-ACD3-7BBC9897956A}" type="pres">
      <dgm:prSet presAssocID="{B3E1E4E4-23A9-483F-BE2D-F35B7D2C6A66}" presName="bkgdShape" presStyleLbl="node1" presStyleIdx="2" presStyleCnt="3"/>
      <dgm:spPr/>
      <dgm:t>
        <a:bodyPr/>
        <a:lstStyle/>
        <a:p>
          <a:endParaRPr lang="en-US"/>
        </a:p>
      </dgm:t>
    </dgm:pt>
    <dgm:pt modelId="{58AB7090-D13D-4232-A04C-875FE30CD7F5}" type="pres">
      <dgm:prSet presAssocID="{B3E1E4E4-23A9-483F-BE2D-F35B7D2C6A66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A8EA63-16D7-4DD1-9081-F5C7C65E202A}" type="pres">
      <dgm:prSet presAssocID="{B3E1E4E4-23A9-483F-BE2D-F35B7D2C6A66}" presName="invisiNode" presStyleLbl="node1" presStyleIdx="2" presStyleCnt="3"/>
      <dgm:spPr/>
    </dgm:pt>
    <dgm:pt modelId="{B0EEFE73-78B1-4A22-B978-525BF7B744E6}" type="pres">
      <dgm:prSet presAssocID="{B3E1E4E4-23A9-483F-BE2D-F35B7D2C6A66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</dgm:ptLst>
  <dgm:cxnLst>
    <dgm:cxn modelId="{EBD17980-1731-4731-B899-3D06527E1ED4}" type="presOf" srcId="{9B4255BB-0496-4888-9BA3-E04C76639F7F}" destId="{F2040534-0A68-46F1-A930-485C66900B77}" srcOrd="1" destOrd="0" presId="urn:microsoft.com/office/officeart/2005/8/layout/hList7"/>
    <dgm:cxn modelId="{1E27D5D7-545A-4A94-9931-E0B4CCB0C82A}" type="presOf" srcId="{F6E5C0A7-5EA6-485E-A924-736009C05DC1}" destId="{1993BD35-7656-45CA-A43A-F23A50A4B3D4}" srcOrd="1" destOrd="0" presId="urn:microsoft.com/office/officeart/2005/8/layout/hList7"/>
    <dgm:cxn modelId="{8AF63F50-EEF2-4682-879D-036B5A4ECD1C}" type="presOf" srcId="{F6E5C0A7-5EA6-485E-A924-736009C05DC1}" destId="{6AB255D2-D1AA-4475-B0BF-C720E08BFB42}" srcOrd="0" destOrd="0" presId="urn:microsoft.com/office/officeart/2005/8/layout/hList7"/>
    <dgm:cxn modelId="{A9909306-1B11-4FEE-A829-A140DD5D5786}" type="presOf" srcId="{3913B6BA-394E-4DE0-9429-3C5371A5BFD8}" destId="{68740E6E-49D5-4168-9540-898B4F1FC155}" srcOrd="0" destOrd="0" presId="urn:microsoft.com/office/officeart/2005/8/layout/hList7"/>
    <dgm:cxn modelId="{7973FED4-F5BC-4F28-8266-1559E4AB8D00}" type="presOf" srcId="{B99BAF5B-89FB-4B17-A2CF-410C6FBA76FA}" destId="{026F3A3F-24F2-4FBD-96C7-BBC1FA673628}" srcOrd="0" destOrd="0" presId="urn:microsoft.com/office/officeart/2005/8/layout/hList7"/>
    <dgm:cxn modelId="{6170C0A9-CD3B-4176-8BDE-07FA874DAE67}" type="presOf" srcId="{B3E1E4E4-23A9-483F-BE2D-F35B7D2C6A66}" destId="{58AB7090-D13D-4232-A04C-875FE30CD7F5}" srcOrd="1" destOrd="0" presId="urn:microsoft.com/office/officeart/2005/8/layout/hList7"/>
    <dgm:cxn modelId="{F82815D0-9FA1-4F86-ACB8-977EDFB185C9}" srcId="{3913B6BA-394E-4DE0-9429-3C5371A5BFD8}" destId="{F6E5C0A7-5EA6-485E-A924-736009C05DC1}" srcOrd="0" destOrd="0" parTransId="{774C91C4-9B12-40BD-8D3E-1B1D3A56EC95}" sibTransId="{C076BF4A-D2A8-4880-A7FF-A1294C96264A}"/>
    <dgm:cxn modelId="{69A870F2-2C3B-4EA8-80F3-69EEAD04187E}" type="presOf" srcId="{B3E1E4E4-23A9-483F-BE2D-F35B7D2C6A66}" destId="{525B8B4C-A1F3-4D86-ACD3-7BBC9897956A}" srcOrd="0" destOrd="0" presId="urn:microsoft.com/office/officeart/2005/8/layout/hList7"/>
    <dgm:cxn modelId="{8AB25470-FC70-440D-9121-70F05127524D}" type="presOf" srcId="{9B4255BB-0496-4888-9BA3-E04C76639F7F}" destId="{39BFDBB8-B71B-4FDD-B6BD-7FE33D7413BD}" srcOrd="0" destOrd="0" presId="urn:microsoft.com/office/officeart/2005/8/layout/hList7"/>
    <dgm:cxn modelId="{20C5726E-6B84-4F3A-B31A-7C4E703DB2FE}" type="presOf" srcId="{C076BF4A-D2A8-4880-A7FF-A1294C96264A}" destId="{A4039E7F-34B4-4F98-B978-6526F597D72F}" srcOrd="0" destOrd="0" presId="urn:microsoft.com/office/officeart/2005/8/layout/hList7"/>
    <dgm:cxn modelId="{A7AF9211-1D49-45AE-9CBD-17519063D04A}" srcId="{3913B6BA-394E-4DE0-9429-3C5371A5BFD8}" destId="{B3E1E4E4-23A9-483F-BE2D-F35B7D2C6A66}" srcOrd="2" destOrd="0" parTransId="{5976B06B-3F8D-4BE2-920B-335639E60EA1}" sibTransId="{8934F16C-BAF0-4FDB-A0DF-35CC2D44307F}"/>
    <dgm:cxn modelId="{01CFB203-30AB-4FD5-8791-C6AB5155D2DF}" srcId="{3913B6BA-394E-4DE0-9429-3C5371A5BFD8}" destId="{9B4255BB-0496-4888-9BA3-E04C76639F7F}" srcOrd="1" destOrd="0" parTransId="{1FED4374-240E-4E86-A3AC-8E269E35EEDC}" sibTransId="{B99BAF5B-89FB-4B17-A2CF-410C6FBA76FA}"/>
    <dgm:cxn modelId="{55317F61-0640-42ED-8036-40057A2555C0}" type="presParOf" srcId="{68740E6E-49D5-4168-9540-898B4F1FC155}" destId="{8C7F03EA-78A1-4205-86DD-B16E72075E51}" srcOrd="0" destOrd="0" presId="urn:microsoft.com/office/officeart/2005/8/layout/hList7"/>
    <dgm:cxn modelId="{2BF0FA57-36F7-41BA-B435-B599AA35F306}" type="presParOf" srcId="{68740E6E-49D5-4168-9540-898B4F1FC155}" destId="{4BFDBC19-3AF1-4FD2-B7C7-9399B1A25036}" srcOrd="1" destOrd="0" presId="urn:microsoft.com/office/officeart/2005/8/layout/hList7"/>
    <dgm:cxn modelId="{B8F0029C-58A0-4851-9E36-DA26FF3027EE}" type="presParOf" srcId="{4BFDBC19-3AF1-4FD2-B7C7-9399B1A25036}" destId="{6B6E64AE-140B-4509-B4F3-00E67B9A2600}" srcOrd="0" destOrd="0" presId="urn:microsoft.com/office/officeart/2005/8/layout/hList7"/>
    <dgm:cxn modelId="{B2C95CAB-0B7A-4016-AEC9-DE0F0D3DBD9A}" type="presParOf" srcId="{6B6E64AE-140B-4509-B4F3-00E67B9A2600}" destId="{6AB255D2-D1AA-4475-B0BF-C720E08BFB42}" srcOrd="0" destOrd="0" presId="urn:microsoft.com/office/officeart/2005/8/layout/hList7"/>
    <dgm:cxn modelId="{602F2368-1DFE-4DD8-9CDA-3F0DE4AA0740}" type="presParOf" srcId="{6B6E64AE-140B-4509-B4F3-00E67B9A2600}" destId="{1993BD35-7656-45CA-A43A-F23A50A4B3D4}" srcOrd="1" destOrd="0" presId="urn:microsoft.com/office/officeart/2005/8/layout/hList7"/>
    <dgm:cxn modelId="{7C12CF0B-BDD1-4193-AA76-99EC480DE5CD}" type="presParOf" srcId="{6B6E64AE-140B-4509-B4F3-00E67B9A2600}" destId="{A290E913-DA27-4099-BA4F-BF38BB4D3307}" srcOrd="2" destOrd="0" presId="urn:microsoft.com/office/officeart/2005/8/layout/hList7"/>
    <dgm:cxn modelId="{68C9C572-9964-40E5-97F7-A0697BF432A6}" type="presParOf" srcId="{6B6E64AE-140B-4509-B4F3-00E67B9A2600}" destId="{F7BDB6C4-CA44-4526-A51B-64E1EEEB5F47}" srcOrd="3" destOrd="0" presId="urn:microsoft.com/office/officeart/2005/8/layout/hList7"/>
    <dgm:cxn modelId="{865CEAD7-7474-481E-AB58-75703A5BBFBC}" type="presParOf" srcId="{4BFDBC19-3AF1-4FD2-B7C7-9399B1A25036}" destId="{A4039E7F-34B4-4F98-B978-6526F597D72F}" srcOrd="1" destOrd="0" presId="urn:microsoft.com/office/officeart/2005/8/layout/hList7"/>
    <dgm:cxn modelId="{70849A61-B681-4204-9533-38AF95D8CDFC}" type="presParOf" srcId="{4BFDBC19-3AF1-4FD2-B7C7-9399B1A25036}" destId="{DE353B3C-B3A8-42CE-9216-774FFFA609F2}" srcOrd="2" destOrd="0" presId="urn:microsoft.com/office/officeart/2005/8/layout/hList7"/>
    <dgm:cxn modelId="{450168CC-13BD-4891-A528-308ACFEE97D9}" type="presParOf" srcId="{DE353B3C-B3A8-42CE-9216-774FFFA609F2}" destId="{39BFDBB8-B71B-4FDD-B6BD-7FE33D7413BD}" srcOrd="0" destOrd="0" presId="urn:microsoft.com/office/officeart/2005/8/layout/hList7"/>
    <dgm:cxn modelId="{134FB8FA-B18A-437B-9481-0B7A8848AD4F}" type="presParOf" srcId="{DE353B3C-B3A8-42CE-9216-774FFFA609F2}" destId="{F2040534-0A68-46F1-A930-485C66900B77}" srcOrd="1" destOrd="0" presId="urn:microsoft.com/office/officeart/2005/8/layout/hList7"/>
    <dgm:cxn modelId="{8852024A-3D3B-4826-BC98-B31311B578D1}" type="presParOf" srcId="{DE353B3C-B3A8-42CE-9216-774FFFA609F2}" destId="{B25A8398-6AC0-434D-B8D4-0E074FB7F8B5}" srcOrd="2" destOrd="0" presId="urn:microsoft.com/office/officeart/2005/8/layout/hList7"/>
    <dgm:cxn modelId="{A41C650F-C5B6-4187-A9C9-CA88AC3DA830}" type="presParOf" srcId="{DE353B3C-B3A8-42CE-9216-774FFFA609F2}" destId="{74F7A268-1F3B-4589-9DFE-D9A994C64084}" srcOrd="3" destOrd="0" presId="urn:microsoft.com/office/officeart/2005/8/layout/hList7"/>
    <dgm:cxn modelId="{8538D1FE-1519-4277-8861-B6EEA94BA0EC}" type="presParOf" srcId="{4BFDBC19-3AF1-4FD2-B7C7-9399B1A25036}" destId="{026F3A3F-24F2-4FBD-96C7-BBC1FA673628}" srcOrd="3" destOrd="0" presId="urn:microsoft.com/office/officeart/2005/8/layout/hList7"/>
    <dgm:cxn modelId="{114E003C-F4CB-47E3-8822-05F9FC724BA8}" type="presParOf" srcId="{4BFDBC19-3AF1-4FD2-B7C7-9399B1A25036}" destId="{E1442410-F613-4BF4-8C19-A799A1BD1D73}" srcOrd="4" destOrd="0" presId="urn:microsoft.com/office/officeart/2005/8/layout/hList7"/>
    <dgm:cxn modelId="{0119D7F0-CF0A-450B-9307-77712C257A9B}" type="presParOf" srcId="{E1442410-F613-4BF4-8C19-A799A1BD1D73}" destId="{525B8B4C-A1F3-4D86-ACD3-7BBC9897956A}" srcOrd="0" destOrd="0" presId="urn:microsoft.com/office/officeart/2005/8/layout/hList7"/>
    <dgm:cxn modelId="{B4A4C89A-61EB-4A9F-8DE5-BBD3E295E948}" type="presParOf" srcId="{E1442410-F613-4BF4-8C19-A799A1BD1D73}" destId="{58AB7090-D13D-4232-A04C-875FE30CD7F5}" srcOrd="1" destOrd="0" presId="urn:microsoft.com/office/officeart/2005/8/layout/hList7"/>
    <dgm:cxn modelId="{22FAE626-7029-4369-9432-C973910110AF}" type="presParOf" srcId="{E1442410-F613-4BF4-8C19-A799A1BD1D73}" destId="{56A8EA63-16D7-4DD1-9081-F5C7C65E202A}" srcOrd="2" destOrd="0" presId="urn:microsoft.com/office/officeart/2005/8/layout/hList7"/>
    <dgm:cxn modelId="{2F5C5F24-F9A4-40F6-9095-30C4FF177A92}" type="presParOf" srcId="{E1442410-F613-4BF4-8C19-A799A1BD1D73}" destId="{B0EEFE73-78B1-4A22-B978-525BF7B744E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F5BDDC-08BF-4C47-9BE5-0EEC1E44B2A7}">
      <dgm:prSet/>
      <dgm:spPr>
        <a:solidFill>
          <a:srgbClr val="FFFF00"/>
        </a:soli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solidFill>
                <a:srgbClr val="D00E8F"/>
              </a:solidFill>
              <a:latin typeface="Arial Black" panose="020B0A04020102020204" pitchFamily="34" charset="0"/>
            </a:rPr>
            <a:t>Be Real</a:t>
          </a:r>
          <a:endParaRPr lang="en-US" b="1" dirty="0">
            <a:ln>
              <a:solidFill>
                <a:sysClr val="windowText" lastClr="000000"/>
              </a:solidFill>
            </a:ln>
            <a:solidFill>
              <a:srgbClr val="D00E8F"/>
            </a:solidFill>
            <a:latin typeface="Arial Black" panose="020B0A04020102020204" pitchFamily="34" charset="0"/>
          </a:endParaRPr>
        </a:p>
      </dgm:t>
    </dgm:pt>
    <dgm:pt modelId="{90DD3166-F51E-48F5-B4C6-B1D7FFD878C6}" type="parTrans" cxnId="{190E39E1-C55E-45E6-A349-2F7CEAEEFAF8}">
      <dgm:prSet/>
      <dgm:spPr/>
      <dgm:t>
        <a:bodyPr/>
        <a:lstStyle/>
        <a:p>
          <a:endParaRPr lang="en-US"/>
        </a:p>
      </dgm:t>
    </dgm:pt>
    <dgm:pt modelId="{2E734A92-50C0-4B05-9782-390DEBF12A8F}" type="sibTrans" cxnId="{190E39E1-C55E-45E6-A349-2F7CEAEEFAF8}">
      <dgm:prSet/>
      <dgm:spPr/>
      <dgm:t>
        <a:bodyPr/>
        <a:lstStyle/>
        <a:p>
          <a:endParaRPr lang="en-US"/>
        </a:p>
      </dgm:t>
    </dgm:pt>
    <dgm:pt modelId="{28A0E609-510C-4148-AAA9-1D930CA651E5}">
      <dgm:prSet/>
      <dgm:spPr>
        <a:solidFill>
          <a:srgbClr val="F6FBAF">
            <a:alpha val="89804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Don't fake "getting" them if you don't share the beliefs</a:t>
          </a:r>
          <a:endParaRPr lang="en-US" b="1" dirty="0">
            <a:latin typeface="Arial Black" panose="020B0A04020102020204" pitchFamily="34" charset="0"/>
          </a:endParaRPr>
        </a:p>
      </dgm:t>
    </dgm:pt>
    <dgm:pt modelId="{86B69BBE-F0AA-4085-BDAD-855F3C10D363}" type="parTrans" cxnId="{AA45E3DB-76EE-41D3-AF0F-FFE1D869F7B4}">
      <dgm:prSet/>
      <dgm:spPr/>
      <dgm:t>
        <a:bodyPr/>
        <a:lstStyle/>
        <a:p>
          <a:endParaRPr lang="en-US"/>
        </a:p>
      </dgm:t>
    </dgm:pt>
    <dgm:pt modelId="{2E04D4C9-6C21-4BF8-8131-A521F6C8545F}" type="sibTrans" cxnId="{AA45E3DB-76EE-41D3-AF0F-FFE1D869F7B4}">
      <dgm:prSet/>
      <dgm:spPr/>
      <dgm:t>
        <a:bodyPr/>
        <a:lstStyle/>
        <a:p>
          <a:endParaRPr lang="en-US"/>
        </a:p>
      </dgm:t>
    </dgm:pt>
    <dgm:pt modelId="{3C4F90D2-CB23-436D-BEE5-D76AFC091036}">
      <dgm:prSet/>
      <dgm:spPr>
        <a:solidFill>
          <a:srgbClr val="F6FBAF">
            <a:alpha val="89804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Asian example: Japanese &amp; Indonesians</a:t>
          </a:r>
          <a:endParaRPr lang="en-US" b="1" dirty="0">
            <a:latin typeface="Arial Black" panose="020B0A04020102020204" pitchFamily="34" charset="0"/>
          </a:endParaRPr>
        </a:p>
      </dgm:t>
    </dgm:pt>
    <dgm:pt modelId="{DCF0CCD8-38C4-4BB0-BE44-139F54D2868A}" type="parTrans" cxnId="{256048FC-1249-457C-B71D-96EF1FA4B2C6}">
      <dgm:prSet/>
      <dgm:spPr/>
      <dgm:t>
        <a:bodyPr/>
        <a:lstStyle/>
        <a:p>
          <a:endParaRPr lang="en-US"/>
        </a:p>
      </dgm:t>
    </dgm:pt>
    <dgm:pt modelId="{14DB491F-3597-4A1A-8299-D8DF1810794D}" type="sibTrans" cxnId="{256048FC-1249-457C-B71D-96EF1FA4B2C6}">
      <dgm:prSet/>
      <dgm:spPr/>
      <dgm:t>
        <a:bodyPr/>
        <a:lstStyle/>
        <a:p>
          <a:endParaRPr lang="en-US"/>
        </a:p>
      </dgm:t>
    </dgm:pt>
    <dgm:pt modelId="{12C5C880-71A7-4EF8-BB9F-780DF96DCDE8}">
      <dgm:prSet/>
      <dgm:spPr>
        <a:solidFill>
          <a:srgbClr val="F6FBAF">
            <a:alpha val="89804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“</a:t>
          </a:r>
          <a:r>
            <a:rPr lang="en-US" b="1" dirty="0" err="1" smtClean="0">
              <a:latin typeface="Arial Black" panose="020B0A04020102020204" pitchFamily="34" charset="0"/>
            </a:rPr>
            <a:t>Technobabble</a:t>
          </a:r>
          <a:r>
            <a:rPr lang="en-US" b="1" dirty="0" smtClean="0">
              <a:latin typeface="Arial Black" panose="020B0A04020102020204" pitchFamily="34" charset="0"/>
            </a:rPr>
            <a:t>”</a:t>
          </a:r>
          <a:endParaRPr lang="en-US" b="1" dirty="0">
            <a:latin typeface="Arial Black" panose="020B0A04020102020204" pitchFamily="34" charset="0"/>
          </a:endParaRPr>
        </a:p>
      </dgm:t>
    </dgm:pt>
    <dgm:pt modelId="{5210295E-7B26-4205-9E90-9DF379D371A2}" type="parTrans" cxnId="{B9D9A003-637A-40E3-ABDE-9E866CA66BEF}">
      <dgm:prSet/>
      <dgm:spPr/>
      <dgm:t>
        <a:bodyPr/>
        <a:lstStyle/>
        <a:p>
          <a:endParaRPr lang="en-US"/>
        </a:p>
      </dgm:t>
    </dgm:pt>
    <dgm:pt modelId="{9F10C122-9984-4B5F-9FE0-E5A87B38A9FF}" type="sibTrans" cxnId="{B9D9A003-637A-40E3-ABDE-9E866CA66BEF}">
      <dgm:prSet/>
      <dgm:spPr/>
      <dgm:t>
        <a:bodyPr/>
        <a:lstStyle/>
        <a:p>
          <a:endParaRPr lang="en-US"/>
        </a:p>
      </dgm:t>
    </dgm:pt>
    <dgm:pt modelId="{F5150640-6386-4694-9E4C-E7A4AB3AC3D4}">
      <dgm:prSet/>
      <dgm:spPr>
        <a:solidFill>
          <a:srgbClr val="F6FBAF">
            <a:alpha val="89804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Might need someone to help network or “translate”  (see future point)</a:t>
          </a:r>
          <a:endParaRPr lang="en-US" b="1" dirty="0">
            <a:latin typeface="Arial Black" panose="020B0A04020102020204" pitchFamily="34" charset="0"/>
          </a:endParaRPr>
        </a:p>
      </dgm:t>
    </dgm:pt>
    <dgm:pt modelId="{AB7F91EB-AA86-4131-8DF2-EF82FF43B666}" type="parTrans" cxnId="{8D8E0883-879D-437C-BA26-5B3907D61712}">
      <dgm:prSet/>
      <dgm:spPr/>
      <dgm:t>
        <a:bodyPr/>
        <a:lstStyle/>
        <a:p>
          <a:endParaRPr lang="en-US"/>
        </a:p>
      </dgm:t>
    </dgm:pt>
    <dgm:pt modelId="{68FD045F-B4B9-41CF-9C4B-F2F505D10FB5}" type="sibTrans" cxnId="{8D8E0883-879D-437C-BA26-5B3907D61712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6EFA03-006B-4C57-B339-940000DBF7DF}" type="pres">
      <dgm:prSet presAssocID="{34F5BDDC-08BF-4C47-9BE5-0EEC1E44B2A7}" presName="linNode" presStyleCnt="0"/>
      <dgm:spPr/>
    </dgm:pt>
    <dgm:pt modelId="{A7F5E2F3-393F-44C5-BCFD-21F379C1F8C6}" type="pres">
      <dgm:prSet presAssocID="{34F5BDDC-08BF-4C47-9BE5-0EEC1E44B2A7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0220EE-C0AE-4724-8AC4-094846BB530B}" type="pres">
      <dgm:prSet presAssocID="{34F5BDDC-08BF-4C47-9BE5-0EEC1E44B2A7}" presName="descendantText" presStyleLbl="alignAccFollowNode1" presStyleIdx="0" presStyleCnt="1" custLinFactNeighborX="4165" custLinFactNeighborY="3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9976FD-A649-41E7-B136-D02B220DF152}" type="presOf" srcId="{34F5BDDC-08BF-4C47-9BE5-0EEC1E44B2A7}" destId="{A7F5E2F3-393F-44C5-BCFD-21F379C1F8C6}" srcOrd="0" destOrd="0" presId="urn:microsoft.com/office/officeart/2005/8/layout/vList5"/>
    <dgm:cxn modelId="{AA45E3DB-76EE-41D3-AF0F-FFE1D869F7B4}" srcId="{34F5BDDC-08BF-4C47-9BE5-0EEC1E44B2A7}" destId="{28A0E609-510C-4148-AAA9-1D930CA651E5}" srcOrd="0" destOrd="0" parTransId="{86B69BBE-F0AA-4085-BDAD-855F3C10D363}" sibTransId="{2E04D4C9-6C21-4BF8-8131-A521F6C8545F}"/>
    <dgm:cxn modelId="{B9D9A003-637A-40E3-ABDE-9E866CA66BEF}" srcId="{28A0E609-510C-4148-AAA9-1D930CA651E5}" destId="{12C5C880-71A7-4EF8-BB9F-780DF96DCDE8}" srcOrd="1" destOrd="0" parTransId="{5210295E-7B26-4205-9E90-9DF379D371A2}" sibTransId="{9F10C122-9984-4B5F-9FE0-E5A87B38A9FF}"/>
    <dgm:cxn modelId="{190E39E1-C55E-45E6-A349-2F7CEAEEFAF8}" srcId="{D95D8ED0-0F1E-4E51-BFC4-86CEB62C747A}" destId="{34F5BDDC-08BF-4C47-9BE5-0EEC1E44B2A7}" srcOrd="0" destOrd="0" parTransId="{90DD3166-F51E-48F5-B4C6-B1D7FFD878C6}" sibTransId="{2E734A92-50C0-4B05-9782-390DEBF12A8F}"/>
    <dgm:cxn modelId="{CB1589C7-52DF-4C98-949E-F20F4A1A8D73}" type="presOf" srcId="{12C5C880-71A7-4EF8-BB9F-780DF96DCDE8}" destId="{DC0220EE-C0AE-4724-8AC4-094846BB530B}" srcOrd="0" destOrd="2" presId="urn:microsoft.com/office/officeart/2005/8/layout/vList5"/>
    <dgm:cxn modelId="{256048FC-1249-457C-B71D-96EF1FA4B2C6}" srcId="{28A0E609-510C-4148-AAA9-1D930CA651E5}" destId="{3C4F90D2-CB23-436D-BEE5-D76AFC091036}" srcOrd="0" destOrd="0" parTransId="{DCF0CCD8-38C4-4BB0-BE44-139F54D2868A}" sibTransId="{14DB491F-3597-4A1A-8299-D8DF1810794D}"/>
    <dgm:cxn modelId="{DE0455A4-A4E9-4F97-B493-4B65B819BA84}" type="presOf" srcId="{D95D8ED0-0F1E-4E51-BFC4-86CEB62C747A}" destId="{EC497F09-AD3D-4F0A-8C05-7D98154DD2AB}" srcOrd="0" destOrd="0" presId="urn:microsoft.com/office/officeart/2005/8/layout/vList5"/>
    <dgm:cxn modelId="{75C2D9EA-7C9D-4518-B8B4-B05DA1F2B321}" type="presOf" srcId="{3C4F90D2-CB23-436D-BEE5-D76AFC091036}" destId="{DC0220EE-C0AE-4724-8AC4-094846BB530B}" srcOrd="0" destOrd="1" presId="urn:microsoft.com/office/officeart/2005/8/layout/vList5"/>
    <dgm:cxn modelId="{D52A4770-A46C-461A-87E9-5FE3A0CC2C0F}" type="presOf" srcId="{28A0E609-510C-4148-AAA9-1D930CA651E5}" destId="{DC0220EE-C0AE-4724-8AC4-094846BB530B}" srcOrd="0" destOrd="0" presId="urn:microsoft.com/office/officeart/2005/8/layout/vList5"/>
    <dgm:cxn modelId="{8D8E0883-879D-437C-BA26-5B3907D61712}" srcId="{28A0E609-510C-4148-AAA9-1D930CA651E5}" destId="{F5150640-6386-4694-9E4C-E7A4AB3AC3D4}" srcOrd="2" destOrd="0" parTransId="{AB7F91EB-AA86-4131-8DF2-EF82FF43B666}" sibTransId="{68FD045F-B4B9-41CF-9C4B-F2F505D10FB5}"/>
    <dgm:cxn modelId="{4B4398F8-6319-44DF-9CAF-7D0E5C76624D}" type="presOf" srcId="{F5150640-6386-4694-9E4C-E7A4AB3AC3D4}" destId="{DC0220EE-C0AE-4724-8AC4-094846BB530B}" srcOrd="0" destOrd="3" presId="urn:microsoft.com/office/officeart/2005/8/layout/vList5"/>
    <dgm:cxn modelId="{31DAD7C9-E5F8-4609-9727-6F84E4FBB58F}" type="presParOf" srcId="{EC497F09-AD3D-4F0A-8C05-7D98154DD2AB}" destId="{A96EFA03-006B-4C57-B339-940000DBF7DF}" srcOrd="0" destOrd="0" presId="urn:microsoft.com/office/officeart/2005/8/layout/vList5"/>
    <dgm:cxn modelId="{80738A60-55E7-4D8E-8A03-209839719281}" type="presParOf" srcId="{A96EFA03-006B-4C57-B339-940000DBF7DF}" destId="{A7F5E2F3-393F-44C5-BCFD-21F379C1F8C6}" srcOrd="0" destOrd="0" presId="urn:microsoft.com/office/officeart/2005/8/layout/vList5"/>
    <dgm:cxn modelId="{396BC99A-7B7F-40DE-95C1-29771295EE28}" type="presParOf" srcId="{A96EFA03-006B-4C57-B339-940000DBF7DF}" destId="{DC0220EE-C0AE-4724-8AC4-094846BB530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839DE5-1D8A-40DB-832E-E3A75AA90685}">
      <dgm:prSet/>
      <dgm:spPr>
        <a:solidFill>
          <a:srgbClr val="00B050"/>
        </a:soli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Be Patient</a:t>
          </a:r>
          <a:endParaRPr lang="en-US" b="1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08EF24F2-9399-48E8-B5D8-4368FA1CC72E}" type="parTrans" cxnId="{2C189FD7-947F-4C68-B358-DBC9B1D899DD}">
      <dgm:prSet/>
      <dgm:spPr/>
      <dgm:t>
        <a:bodyPr/>
        <a:lstStyle/>
        <a:p>
          <a:endParaRPr lang="en-US"/>
        </a:p>
      </dgm:t>
    </dgm:pt>
    <dgm:pt modelId="{3F3E67AE-87CB-40F7-AC58-E5939B11C417}" type="sibTrans" cxnId="{2C189FD7-947F-4C68-B358-DBC9B1D899DD}">
      <dgm:prSet/>
      <dgm:spPr/>
      <dgm:t>
        <a:bodyPr/>
        <a:lstStyle/>
        <a:p>
          <a:endParaRPr lang="en-US"/>
        </a:p>
      </dgm:t>
    </dgm:pt>
    <dgm:pt modelId="{6A256EF5-4837-4C01-BA22-EC96A556AAB5}">
      <dgm:prSet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n-US" b="1" smtClean="0">
              <a:latin typeface="Arial Black" panose="020B0A04020102020204" pitchFamily="34" charset="0"/>
            </a:rPr>
            <a:t>newspaper subscription analogy</a:t>
          </a:r>
          <a:endParaRPr lang="en-US" b="1">
            <a:latin typeface="Arial Black" panose="020B0A04020102020204" pitchFamily="34" charset="0"/>
          </a:endParaRPr>
        </a:p>
      </dgm:t>
    </dgm:pt>
    <dgm:pt modelId="{77E585E1-0366-40B6-A21D-307A3FE34CCC}" type="parTrans" cxnId="{FF3DEA03-0A91-4DF7-81B9-48111A4C617A}">
      <dgm:prSet/>
      <dgm:spPr/>
      <dgm:t>
        <a:bodyPr/>
        <a:lstStyle/>
        <a:p>
          <a:endParaRPr lang="en-US"/>
        </a:p>
      </dgm:t>
    </dgm:pt>
    <dgm:pt modelId="{67E2B119-E084-4EBC-A982-8F17B6DEE9B4}" type="sibTrans" cxnId="{FF3DEA03-0A91-4DF7-81B9-48111A4C617A}">
      <dgm:prSet/>
      <dgm:spPr/>
      <dgm:t>
        <a:bodyPr/>
        <a:lstStyle/>
        <a:p>
          <a:endParaRPr lang="en-US"/>
        </a:p>
      </dgm:t>
    </dgm:pt>
    <dgm:pt modelId="{6DA817F2-AB32-4238-95AB-426CB1519FE3}">
      <dgm:prSet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3000 churches in Chicago (75% theory)</a:t>
          </a:r>
          <a:endParaRPr lang="en-US" b="1" dirty="0">
            <a:latin typeface="Arial Black" panose="020B0A04020102020204" pitchFamily="34" charset="0"/>
          </a:endParaRPr>
        </a:p>
      </dgm:t>
    </dgm:pt>
    <dgm:pt modelId="{3332FC4B-9DA0-4D9C-A4DA-302846776DC0}" type="parTrans" cxnId="{32E18983-B8EB-4A10-B0C2-B40D4F06C9F3}">
      <dgm:prSet/>
      <dgm:spPr/>
      <dgm:t>
        <a:bodyPr/>
        <a:lstStyle/>
        <a:p>
          <a:endParaRPr lang="en-US"/>
        </a:p>
      </dgm:t>
    </dgm:pt>
    <dgm:pt modelId="{2CFF5A59-8B15-4445-8E7A-69B91CBD4320}" type="sibTrans" cxnId="{32E18983-B8EB-4A10-B0C2-B40D4F06C9F3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B8F4BC-7504-4190-AAC0-ED832363CE78}" type="pres">
      <dgm:prSet presAssocID="{D8839DE5-1D8A-40DB-832E-E3A75AA90685}" presName="linNode" presStyleCnt="0"/>
      <dgm:spPr/>
    </dgm:pt>
    <dgm:pt modelId="{5288C710-536D-41A6-AC10-4612E06DCB2B}" type="pres">
      <dgm:prSet presAssocID="{D8839DE5-1D8A-40DB-832E-E3A75AA90685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5A52AA-0E7C-47BA-A1A4-40A962390AA7}" type="pres">
      <dgm:prSet presAssocID="{D8839DE5-1D8A-40DB-832E-E3A75AA90685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3DEA03-0A91-4DF7-81B9-48111A4C617A}" srcId="{D8839DE5-1D8A-40DB-832E-E3A75AA90685}" destId="{6A256EF5-4837-4C01-BA22-EC96A556AAB5}" srcOrd="0" destOrd="0" parTransId="{77E585E1-0366-40B6-A21D-307A3FE34CCC}" sibTransId="{67E2B119-E084-4EBC-A982-8F17B6DEE9B4}"/>
    <dgm:cxn modelId="{2A782138-DF65-49AE-B298-4386B4CB8C65}" type="presOf" srcId="{D8839DE5-1D8A-40DB-832E-E3A75AA90685}" destId="{5288C710-536D-41A6-AC10-4612E06DCB2B}" srcOrd="0" destOrd="0" presId="urn:microsoft.com/office/officeart/2005/8/layout/vList5"/>
    <dgm:cxn modelId="{C32EB49C-A385-408D-9BE8-A3DD2F03AD6D}" type="presOf" srcId="{6A256EF5-4837-4C01-BA22-EC96A556AAB5}" destId="{5A5A52AA-0E7C-47BA-A1A4-40A962390AA7}" srcOrd="0" destOrd="0" presId="urn:microsoft.com/office/officeart/2005/8/layout/vList5"/>
    <dgm:cxn modelId="{32E18983-B8EB-4A10-B0C2-B40D4F06C9F3}" srcId="{D8839DE5-1D8A-40DB-832E-E3A75AA90685}" destId="{6DA817F2-AB32-4238-95AB-426CB1519FE3}" srcOrd="1" destOrd="0" parTransId="{3332FC4B-9DA0-4D9C-A4DA-302846776DC0}" sibTransId="{2CFF5A59-8B15-4445-8E7A-69B91CBD4320}"/>
    <dgm:cxn modelId="{6DE805E6-45BB-4E69-8275-60D096B4567A}" type="presOf" srcId="{6DA817F2-AB32-4238-95AB-426CB1519FE3}" destId="{5A5A52AA-0E7C-47BA-A1A4-40A962390AA7}" srcOrd="0" destOrd="1" presId="urn:microsoft.com/office/officeart/2005/8/layout/vList5"/>
    <dgm:cxn modelId="{33D08FF6-E283-49FC-91F1-EF824E7E4D80}" type="presOf" srcId="{D95D8ED0-0F1E-4E51-BFC4-86CEB62C747A}" destId="{EC497F09-AD3D-4F0A-8C05-7D98154DD2AB}" srcOrd="0" destOrd="0" presId="urn:microsoft.com/office/officeart/2005/8/layout/vList5"/>
    <dgm:cxn modelId="{2C189FD7-947F-4C68-B358-DBC9B1D899DD}" srcId="{D95D8ED0-0F1E-4E51-BFC4-86CEB62C747A}" destId="{D8839DE5-1D8A-40DB-832E-E3A75AA90685}" srcOrd="0" destOrd="0" parTransId="{08EF24F2-9399-48E8-B5D8-4368FA1CC72E}" sibTransId="{3F3E67AE-87CB-40F7-AC58-E5939B11C417}"/>
    <dgm:cxn modelId="{1E3B2026-D716-428D-989B-FA411F7AA003}" type="presParOf" srcId="{EC497F09-AD3D-4F0A-8C05-7D98154DD2AB}" destId="{40B8F4BC-7504-4190-AAC0-ED832363CE78}" srcOrd="0" destOrd="0" presId="urn:microsoft.com/office/officeart/2005/8/layout/vList5"/>
    <dgm:cxn modelId="{C4852492-8CD1-4476-9B5A-F28CE6EA069B}" type="presParOf" srcId="{40B8F4BC-7504-4190-AAC0-ED832363CE78}" destId="{5288C710-536D-41A6-AC10-4612E06DCB2B}" srcOrd="0" destOrd="0" presId="urn:microsoft.com/office/officeart/2005/8/layout/vList5"/>
    <dgm:cxn modelId="{F05571ED-25CB-4CBE-8A48-4DDD3FEC9DAB}" type="presParOf" srcId="{40B8F4BC-7504-4190-AAC0-ED832363CE78}" destId="{5A5A52AA-0E7C-47BA-A1A4-40A962390AA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839DE5-1D8A-40DB-832E-E3A75AA90685}">
      <dgm:prSet/>
      <dgm:spPr>
        <a:solidFill>
          <a:srgbClr val="0070C0"/>
        </a:soli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People – not projects</a:t>
          </a:r>
          <a:endParaRPr lang="en-US" b="1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08EF24F2-9399-48E8-B5D8-4368FA1CC72E}" type="parTrans" cxnId="{2C189FD7-947F-4C68-B358-DBC9B1D899DD}">
      <dgm:prSet/>
      <dgm:spPr/>
      <dgm:t>
        <a:bodyPr/>
        <a:lstStyle/>
        <a:p>
          <a:endParaRPr lang="en-US"/>
        </a:p>
      </dgm:t>
    </dgm:pt>
    <dgm:pt modelId="{3F3E67AE-87CB-40F7-AC58-E5939B11C417}" type="sibTrans" cxnId="{2C189FD7-947F-4C68-B358-DBC9B1D899DD}">
      <dgm:prSet/>
      <dgm:spPr/>
      <dgm:t>
        <a:bodyPr/>
        <a:lstStyle/>
        <a:p>
          <a:endParaRPr lang="en-US"/>
        </a:p>
      </dgm:t>
    </dgm:pt>
    <dgm:pt modelId="{6A256EF5-4837-4C01-BA22-EC96A556AAB5}">
      <dgm:prSet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Religious people fall into this trap as well, but they notice when it affects them</a:t>
          </a:r>
          <a:endParaRPr lang="en-US" b="1" dirty="0">
            <a:latin typeface="Arial Black" panose="020B0A04020102020204" pitchFamily="34" charset="0"/>
          </a:endParaRPr>
        </a:p>
      </dgm:t>
    </dgm:pt>
    <dgm:pt modelId="{77E585E1-0366-40B6-A21D-307A3FE34CCC}" type="parTrans" cxnId="{FF3DEA03-0A91-4DF7-81B9-48111A4C617A}">
      <dgm:prSet/>
      <dgm:spPr/>
      <dgm:t>
        <a:bodyPr/>
        <a:lstStyle/>
        <a:p>
          <a:endParaRPr lang="en-US"/>
        </a:p>
      </dgm:t>
    </dgm:pt>
    <dgm:pt modelId="{67E2B119-E084-4EBC-A982-8F17B6DEE9B4}" type="sibTrans" cxnId="{FF3DEA03-0A91-4DF7-81B9-48111A4C617A}">
      <dgm:prSet/>
      <dgm:spPr/>
      <dgm:t>
        <a:bodyPr/>
        <a:lstStyle/>
        <a:p>
          <a:endParaRPr lang="en-US"/>
        </a:p>
      </dgm:t>
    </dgm:pt>
    <dgm:pt modelId="{34A8AF3D-E104-4BE4-9F9F-5148E5306521}">
      <dgm:prSet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Make the main thing people – NOT a particular event or statistic</a:t>
          </a:r>
          <a:endParaRPr lang="en-US" b="1" dirty="0">
            <a:latin typeface="Arial Black" panose="020B0A04020102020204" pitchFamily="34" charset="0"/>
          </a:endParaRPr>
        </a:p>
      </dgm:t>
    </dgm:pt>
    <dgm:pt modelId="{30FA19ED-1A4E-429B-A2F9-C614BF5F1B6C}" type="parTrans" cxnId="{F808CFB9-0AF9-4E0C-8624-C82A474D7F02}">
      <dgm:prSet/>
      <dgm:spPr/>
      <dgm:t>
        <a:bodyPr/>
        <a:lstStyle/>
        <a:p>
          <a:endParaRPr lang="en-US"/>
        </a:p>
      </dgm:t>
    </dgm:pt>
    <dgm:pt modelId="{EFD719F6-4201-4E34-A547-3666BB96F26F}" type="sibTrans" cxnId="{F808CFB9-0AF9-4E0C-8624-C82A474D7F02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B8F4BC-7504-4190-AAC0-ED832363CE78}" type="pres">
      <dgm:prSet presAssocID="{D8839DE5-1D8A-40DB-832E-E3A75AA90685}" presName="linNode" presStyleCnt="0"/>
      <dgm:spPr/>
    </dgm:pt>
    <dgm:pt modelId="{5288C710-536D-41A6-AC10-4612E06DCB2B}" type="pres">
      <dgm:prSet presAssocID="{D8839DE5-1D8A-40DB-832E-E3A75AA90685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5A52AA-0E7C-47BA-A1A4-40A962390AA7}" type="pres">
      <dgm:prSet presAssocID="{D8839DE5-1D8A-40DB-832E-E3A75AA90685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3DEA03-0A91-4DF7-81B9-48111A4C617A}" srcId="{D8839DE5-1D8A-40DB-832E-E3A75AA90685}" destId="{6A256EF5-4837-4C01-BA22-EC96A556AAB5}" srcOrd="1" destOrd="0" parTransId="{77E585E1-0366-40B6-A21D-307A3FE34CCC}" sibTransId="{67E2B119-E084-4EBC-A982-8F17B6DEE9B4}"/>
    <dgm:cxn modelId="{145ADB10-A814-435D-B232-C1E6AB4988AE}" type="presOf" srcId="{D8839DE5-1D8A-40DB-832E-E3A75AA90685}" destId="{5288C710-536D-41A6-AC10-4612E06DCB2B}" srcOrd="0" destOrd="0" presId="urn:microsoft.com/office/officeart/2005/8/layout/vList5"/>
    <dgm:cxn modelId="{F808CFB9-0AF9-4E0C-8624-C82A474D7F02}" srcId="{D8839DE5-1D8A-40DB-832E-E3A75AA90685}" destId="{34A8AF3D-E104-4BE4-9F9F-5148E5306521}" srcOrd="0" destOrd="0" parTransId="{30FA19ED-1A4E-429B-A2F9-C614BF5F1B6C}" sibTransId="{EFD719F6-4201-4E34-A547-3666BB96F26F}"/>
    <dgm:cxn modelId="{2C189FD7-947F-4C68-B358-DBC9B1D899DD}" srcId="{D95D8ED0-0F1E-4E51-BFC4-86CEB62C747A}" destId="{D8839DE5-1D8A-40DB-832E-E3A75AA90685}" srcOrd="0" destOrd="0" parTransId="{08EF24F2-9399-48E8-B5D8-4368FA1CC72E}" sibTransId="{3F3E67AE-87CB-40F7-AC58-E5939B11C417}"/>
    <dgm:cxn modelId="{9DFD89AD-EC63-4755-9AA0-85E0A4B7E991}" type="presOf" srcId="{34A8AF3D-E104-4BE4-9F9F-5148E5306521}" destId="{5A5A52AA-0E7C-47BA-A1A4-40A962390AA7}" srcOrd="0" destOrd="0" presId="urn:microsoft.com/office/officeart/2005/8/layout/vList5"/>
    <dgm:cxn modelId="{75FBAC2A-8BC6-4D79-A5A7-83234E179B62}" type="presOf" srcId="{D95D8ED0-0F1E-4E51-BFC4-86CEB62C747A}" destId="{EC497F09-AD3D-4F0A-8C05-7D98154DD2AB}" srcOrd="0" destOrd="0" presId="urn:microsoft.com/office/officeart/2005/8/layout/vList5"/>
    <dgm:cxn modelId="{4E9CAAE7-F1E5-4B77-B603-BAD96B489B00}" type="presOf" srcId="{6A256EF5-4837-4C01-BA22-EC96A556AAB5}" destId="{5A5A52AA-0E7C-47BA-A1A4-40A962390AA7}" srcOrd="0" destOrd="1" presId="urn:microsoft.com/office/officeart/2005/8/layout/vList5"/>
    <dgm:cxn modelId="{1153CB47-031F-4322-878D-34B998CD391C}" type="presParOf" srcId="{EC497F09-AD3D-4F0A-8C05-7D98154DD2AB}" destId="{40B8F4BC-7504-4190-AAC0-ED832363CE78}" srcOrd="0" destOrd="0" presId="urn:microsoft.com/office/officeart/2005/8/layout/vList5"/>
    <dgm:cxn modelId="{FE454759-6586-41BD-8DBA-ED94BEC0D01B}" type="presParOf" srcId="{40B8F4BC-7504-4190-AAC0-ED832363CE78}" destId="{5288C710-536D-41A6-AC10-4612E06DCB2B}" srcOrd="0" destOrd="0" presId="urn:microsoft.com/office/officeart/2005/8/layout/vList5"/>
    <dgm:cxn modelId="{4F589F33-5EDD-41EA-9503-6A5C4582A0B0}" type="presParOf" srcId="{40B8F4BC-7504-4190-AAC0-ED832363CE78}" destId="{5A5A52AA-0E7C-47BA-A1A4-40A962390AA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396138-6240-4667-A608-DFE70374DA93}">
      <dgm:prSet custT="1"/>
      <dgm:spPr>
        <a:solidFill>
          <a:srgbClr val="D00E8F"/>
        </a:solidFill>
      </dgm:spPr>
      <dgm:t>
        <a:bodyPr lIns="0" rIns="0"/>
        <a:lstStyle/>
        <a:p>
          <a:r>
            <a:rPr lang="en-US" sz="3200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Prideful/ domineering leaders</a:t>
          </a:r>
          <a:endParaRPr lang="en-US" sz="3200" b="1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AC85C794-23ED-47D6-8A7F-2CE2000DD48B}" type="parTrans" cxnId="{0DE1770E-F517-4648-A861-4C6F55C5318F}">
      <dgm:prSet/>
      <dgm:spPr/>
      <dgm:t>
        <a:bodyPr/>
        <a:lstStyle/>
        <a:p>
          <a:endParaRPr lang="en-US"/>
        </a:p>
      </dgm:t>
    </dgm:pt>
    <dgm:pt modelId="{130B614B-E90C-430E-8B37-A77ED7F2DF26}" type="sibTrans" cxnId="{0DE1770E-F517-4648-A861-4C6F55C5318F}">
      <dgm:prSet/>
      <dgm:spPr/>
      <dgm:t>
        <a:bodyPr/>
        <a:lstStyle/>
        <a:p>
          <a:endParaRPr lang="en-US"/>
        </a:p>
      </dgm:t>
    </dgm:pt>
    <dgm:pt modelId="{1A0DE06D-716A-4DF0-A387-2E6368852304}">
      <dgm:prSet custT="1"/>
      <dgm:spPr>
        <a:solidFill>
          <a:srgbClr val="FFC000"/>
        </a:solidFill>
      </dgm:spPr>
      <dgm:t>
        <a:bodyPr lIns="0" rIns="0"/>
        <a:lstStyle/>
        <a:p>
          <a:r>
            <a:rPr lang="en-US" sz="3600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Wrong leader</a:t>
          </a:r>
          <a:endParaRPr lang="en-US" sz="3600" b="1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EF670A84-CAFF-4BA9-A5FB-478D4399C5E7}" type="parTrans" cxnId="{6A5148A5-5D01-4726-9AB0-B76890164921}">
      <dgm:prSet/>
      <dgm:spPr/>
      <dgm:t>
        <a:bodyPr/>
        <a:lstStyle/>
        <a:p>
          <a:endParaRPr lang="en-US"/>
        </a:p>
      </dgm:t>
    </dgm:pt>
    <dgm:pt modelId="{F85F7544-4B76-4640-9FB0-63F2FA08ECF4}" type="sibTrans" cxnId="{6A5148A5-5D01-4726-9AB0-B76890164921}">
      <dgm:prSet/>
      <dgm:spPr/>
      <dgm:t>
        <a:bodyPr/>
        <a:lstStyle/>
        <a:p>
          <a:endParaRPr lang="en-US"/>
        </a:p>
      </dgm:t>
    </dgm:pt>
    <dgm:pt modelId="{87A4A775-D9F5-45F7-820C-0B0AFC4A179B}">
      <dgm:prSet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1600" b="1" dirty="0" smtClean="0"/>
            <a:t>Pastor</a:t>
          </a:r>
          <a:endParaRPr lang="en-US" sz="1600" b="1" dirty="0"/>
        </a:p>
      </dgm:t>
    </dgm:pt>
    <dgm:pt modelId="{351BDF45-B7CA-49B9-9DA5-C0FA635CB999}" type="parTrans" cxnId="{9DA6D514-6E38-4C8C-A72D-9442322EC741}">
      <dgm:prSet/>
      <dgm:spPr/>
      <dgm:t>
        <a:bodyPr/>
        <a:lstStyle/>
        <a:p>
          <a:endParaRPr lang="en-US"/>
        </a:p>
      </dgm:t>
    </dgm:pt>
    <dgm:pt modelId="{BDA99453-323C-4CE0-92AE-52E7AE52F7C2}" type="sibTrans" cxnId="{9DA6D514-6E38-4C8C-A72D-9442322EC741}">
      <dgm:prSet/>
      <dgm:spPr/>
      <dgm:t>
        <a:bodyPr/>
        <a:lstStyle/>
        <a:p>
          <a:endParaRPr lang="en-US"/>
        </a:p>
      </dgm:t>
    </dgm:pt>
    <dgm:pt modelId="{3E8F8AD3-2B41-4209-A318-3C28868C31C3}">
      <dgm:prSet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1600" b="1" dirty="0" smtClean="0"/>
            <a:t>- might be the one to approve a church's involvement, but not the one to follow up</a:t>
          </a:r>
          <a:endParaRPr lang="en-US" sz="1600" b="1" dirty="0"/>
        </a:p>
      </dgm:t>
    </dgm:pt>
    <dgm:pt modelId="{BF3ABE24-6670-4C8E-A661-120B6117DA0F}" type="parTrans" cxnId="{88F601DA-2332-4FBF-A049-1815ED016336}">
      <dgm:prSet/>
      <dgm:spPr/>
      <dgm:t>
        <a:bodyPr/>
        <a:lstStyle/>
        <a:p>
          <a:endParaRPr lang="en-US"/>
        </a:p>
      </dgm:t>
    </dgm:pt>
    <dgm:pt modelId="{7FAC3B0F-2121-4F00-8388-0F9B02000499}" type="sibTrans" cxnId="{88F601DA-2332-4FBF-A049-1815ED016336}">
      <dgm:prSet/>
      <dgm:spPr/>
      <dgm:t>
        <a:bodyPr/>
        <a:lstStyle/>
        <a:p>
          <a:endParaRPr lang="en-US"/>
        </a:p>
      </dgm:t>
    </dgm:pt>
    <dgm:pt modelId="{14BEF2F2-71D8-4528-BEEF-97FE4D4FB90B}">
      <dgm:prSet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1600" b="1" dirty="0" smtClean="0"/>
            <a:t>Alternates: Administrative assistant, Youth Pastor/Director/Leader, lay leader</a:t>
          </a:r>
          <a:endParaRPr lang="en-US" sz="1600" b="1" dirty="0"/>
        </a:p>
      </dgm:t>
    </dgm:pt>
    <dgm:pt modelId="{601B4E35-8925-4FBE-A423-3F898055FD88}" type="parTrans" cxnId="{1BD4FB49-E7CD-40EC-BB0A-593DF1C20027}">
      <dgm:prSet/>
      <dgm:spPr/>
      <dgm:t>
        <a:bodyPr/>
        <a:lstStyle/>
        <a:p>
          <a:endParaRPr lang="en-US"/>
        </a:p>
      </dgm:t>
    </dgm:pt>
    <dgm:pt modelId="{EBEC75CC-64E5-44F8-85B4-4DCD23BAAF12}" type="sibTrans" cxnId="{1BD4FB49-E7CD-40EC-BB0A-593DF1C20027}">
      <dgm:prSet/>
      <dgm:spPr/>
      <dgm:t>
        <a:bodyPr/>
        <a:lstStyle/>
        <a:p>
          <a:endParaRPr lang="en-US"/>
        </a:p>
      </dgm:t>
    </dgm:pt>
    <dgm:pt modelId="{AF0653D1-0D2B-4B2E-BDB2-88CA05476105}">
      <dgm:prSet custT="1"/>
      <dgm:spPr>
        <a:solidFill>
          <a:srgbClr val="F488E7">
            <a:alpha val="89804"/>
          </a:srgbClr>
        </a:solidFill>
      </dgm:spPr>
      <dgm:t>
        <a:bodyPr/>
        <a:lstStyle/>
        <a:p>
          <a:r>
            <a:rPr lang="en-US" sz="1600" b="1" dirty="0" smtClean="0"/>
            <a:t>People who have their own agenda and/or want control your event</a:t>
          </a:r>
          <a:endParaRPr lang="en-US" sz="1600" b="1" dirty="0"/>
        </a:p>
      </dgm:t>
    </dgm:pt>
    <dgm:pt modelId="{04B716A3-F764-4096-86D3-7F48682BA12F}" type="parTrans" cxnId="{FE42C4D0-7164-40B5-A94E-30B33901B121}">
      <dgm:prSet/>
      <dgm:spPr/>
      <dgm:t>
        <a:bodyPr/>
        <a:lstStyle/>
        <a:p>
          <a:endParaRPr lang="en-US"/>
        </a:p>
      </dgm:t>
    </dgm:pt>
    <dgm:pt modelId="{6F27A76F-237D-40A1-B830-2006E51C03F6}" type="sibTrans" cxnId="{FE42C4D0-7164-40B5-A94E-30B33901B121}">
      <dgm:prSet/>
      <dgm:spPr/>
      <dgm:t>
        <a:bodyPr/>
        <a:lstStyle/>
        <a:p>
          <a:endParaRPr lang="en-US"/>
        </a:p>
      </dgm:t>
    </dgm:pt>
    <dgm:pt modelId="{43BD0253-FA74-460E-B655-83D1A32E481B}">
      <dgm:prSet custT="1"/>
      <dgm:spPr>
        <a:solidFill>
          <a:srgbClr val="F488E7">
            <a:alpha val="89804"/>
          </a:srgbClr>
        </a:solidFill>
      </dgm:spPr>
      <dgm:t>
        <a:bodyPr/>
        <a:lstStyle/>
        <a:p>
          <a:r>
            <a:rPr lang="en-US" sz="1600" b="1" dirty="0" smtClean="0"/>
            <a:t>May need to find alternate (such as a smaller church, or different leader within the church)</a:t>
          </a:r>
          <a:endParaRPr lang="en-US" sz="1600" b="1" dirty="0"/>
        </a:p>
      </dgm:t>
    </dgm:pt>
    <dgm:pt modelId="{CB0A35B0-A339-411B-AB3C-67DE11F63B75}" type="parTrans" cxnId="{27722269-2E24-4052-9463-6443728FBB18}">
      <dgm:prSet/>
      <dgm:spPr/>
      <dgm:t>
        <a:bodyPr/>
        <a:lstStyle/>
        <a:p>
          <a:endParaRPr lang="en-US"/>
        </a:p>
      </dgm:t>
    </dgm:pt>
    <dgm:pt modelId="{838579D9-B731-46AA-98BB-D29268319B8B}" type="sibTrans" cxnId="{27722269-2E24-4052-9463-6443728FBB18}">
      <dgm:prSet/>
      <dgm:spPr/>
      <dgm:t>
        <a:bodyPr/>
        <a:lstStyle/>
        <a:p>
          <a:endParaRPr lang="en-US"/>
        </a:p>
      </dgm:t>
    </dgm:pt>
    <dgm:pt modelId="{6DDB4D20-F252-4BD2-9910-5567471B3A8E}">
      <dgm:prSet custT="1"/>
      <dgm:spPr>
        <a:solidFill>
          <a:srgbClr val="F488E7">
            <a:alpha val="89804"/>
          </a:srgbClr>
        </a:solidFill>
      </dgm:spPr>
      <dgm:t>
        <a:bodyPr/>
        <a:lstStyle/>
        <a:p>
          <a:r>
            <a:rPr lang="en-US" sz="1600" b="1" dirty="0" smtClean="0"/>
            <a:t>May need to skip this source</a:t>
          </a:r>
          <a:endParaRPr lang="en-US" sz="1600" b="1" dirty="0"/>
        </a:p>
      </dgm:t>
    </dgm:pt>
    <dgm:pt modelId="{67B23C04-D8CE-4A21-9193-931FDB5F0A83}" type="parTrans" cxnId="{5FD153F5-4AD5-4BBD-BD54-5C0570700A5D}">
      <dgm:prSet/>
      <dgm:spPr/>
      <dgm:t>
        <a:bodyPr/>
        <a:lstStyle/>
        <a:p>
          <a:endParaRPr lang="en-US"/>
        </a:p>
      </dgm:t>
    </dgm:pt>
    <dgm:pt modelId="{92969A34-B7A6-4828-9FDD-16F47897CF21}" type="sibTrans" cxnId="{5FD153F5-4AD5-4BBD-BD54-5C0570700A5D}">
      <dgm:prSet/>
      <dgm:spPr/>
      <dgm:t>
        <a:bodyPr/>
        <a:lstStyle/>
        <a:p>
          <a:endParaRPr lang="en-US"/>
        </a:p>
      </dgm:t>
    </dgm:pt>
    <dgm:pt modelId="{7FFA5EF7-C491-4B52-88E5-1CDD37BEC54E}">
      <dgm:prSet custT="1"/>
      <dgm:spPr>
        <a:solidFill>
          <a:srgbClr val="00B0F0"/>
        </a:solidFill>
      </dgm:spPr>
      <dgm:t>
        <a:bodyPr lIns="0" rIns="0"/>
        <a:lstStyle/>
        <a:p>
          <a:r>
            <a:rPr lang="en-US" sz="3600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Busy-</a:t>
          </a:r>
          <a:r>
            <a:rPr lang="en-US" sz="3600" b="1" dirty="0" err="1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ness</a:t>
          </a:r>
          <a:endParaRPr lang="en-US" sz="3600" b="1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A8C17C3C-1C64-455E-A654-6F3C50CE6DBB}" type="parTrans" cxnId="{B689E09A-F10D-42B0-B92E-775782E6653C}">
      <dgm:prSet/>
      <dgm:spPr/>
      <dgm:t>
        <a:bodyPr/>
        <a:lstStyle/>
        <a:p>
          <a:endParaRPr lang="en-US"/>
        </a:p>
      </dgm:t>
    </dgm:pt>
    <dgm:pt modelId="{4881DD24-1DD7-4B45-8544-28BC6B9CC29E}" type="sibTrans" cxnId="{B689E09A-F10D-42B0-B92E-775782E6653C}">
      <dgm:prSet/>
      <dgm:spPr/>
      <dgm:t>
        <a:bodyPr/>
        <a:lstStyle/>
        <a:p>
          <a:endParaRPr lang="en-US"/>
        </a:p>
      </dgm:t>
    </dgm:pt>
    <dgm:pt modelId="{A2DCE54E-F720-4504-932E-A6CA2C7BA0F5}">
      <dgm:prSet/>
      <dgm:spPr>
        <a:solidFill>
          <a:srgbClr val="B7EDF3">
            <a:alpha val="90000"/>
          </a:srgbClr>
        </a:solidFill>
      </dgm:spPr>
      <dgm:t>
        <a:bodyPr/>
        <a:lstStyle/>
        <a:p>
          <a:r>
            <a:rPr lang="en-US" b="1" dirty="0" smtClean="0"/>
            <a:t>religious people juggle many hats</a:t>
          </a:r>
          <a:endParaRPr lang="en-US" b="1" dirty="0"/>
        </a:p>
      </dgm:t>
    </dgm:pt>
    <dgm:pt modelId="{3F4E0DB1-A440-42FA-AE42-A711A1DFEEBF}" type="parTrans" cxnId="{9E81BB2A-74E5-4425-BADD-84FE4CF2679D}">
      <dgm:prSet/>
      <dgm:spPr/>
      <dgm:t>
        <a:bodyPr/>
        <a:lstStyle/>
        <a:p>
          <a:endParaRPr lang="en-US"/>
        </a:p>
      </dgm:t>
    </dgm:pt>
    <dgm:pt modelId="{090E4307-AFDE-451F-B794-865371A5EB6E}" type="sibTrans" cxnId="{9E81BB2A-74E5-4425-BADD-84FE4CF2679D}">
      <dgm:prSet/>
      <dgm:spPr/>
      <dgm:t>
        <a:bodyPr/>
        <a:lstStyle/>
        <a:p>
          <a:endParaRPr lang="en-US"/>
        </a:p>
      </dgm:t>
    </dgm:pt>
    <dgm:pt modelId="{3BD68CCD-7277-437B-93B2-56DFA70BE159}">
      <dgm:prSet/>
      <dgm:spPr>
        <a:solidFill>
          <a:srgbClr val="B7EDF3">
            <a:alpha val="90000"/>
          </a:srgbClr>
        </a:solidFill>
      </dgm:spPr>
      <dgm:t>
        <a:bodyPr/>
        <a:lstStyle/>
        <a:p>
          <a:r>
            <a:rPr lang="en-US" b="1" dirty="0" smtClean="0"/>
            <a:t>may have sincere desire to help in this area</a:t>
          </a:r>
          <a:endParaRPr lang="en-US" b="1" dirty="0"/>
        </a:p>
      </dgm:t>
    </dgm:pt>
    <dgm:pt modelId="{82BDBD20-FC1D-4D89-BDA5-208F214F1B25}" type="parTrans" cxnId="{DF72290B-B655-4BEE-8B8F-97D20B7DFC3D}">
      <dgm:prSet/>
      <dgm:spPr/>
      <dgm:t>
        <a:bodyPr/>
        <a:lstStyle/>
        <a:p>
          <a:endParaRPr lang="en-US"/>
        </a:p>
      </dgm:t>
    </dgm:pt>
    <dgm:pt modelId="{7F4AE0D3-A9E2-4425-905C-11AC446AF830}" type="sibTrans" cxnId="{DF72290B-B655-4BEE-8B8F-97D20B7DFC3D}">
      <dgm:prSet/>
      <dgm:spPr/>
      <dgm:t>
        <a:bodyPr/>
        <a:lstStyle/>
        <a:p>
          <a:endParaRPr lang="en-US"/>
        </a:p>
      </dgm:t>
    </dgm:pt>
    <dgm:pt modelId="{C20E4462-3D87-48C5-9CAB-BEBA24834B4A}">
      <dgm:prSet/>
      <dgm:spPr>
        <a:solidFill>
          <a:srgbClr val="B7EDF3">
            <a:alpha val="90000"/>
          </a:srgbClr>
        </a:solidFill>
      </dgm:spPr>
      <dgm:t>
        <a:bodyPr/>
        <a:lstStyle/>
        <a:p>
          <a:r>
            <a:rPr lang="en-US" b="1" dirty="0" smtClean="0"/>
            <a:t>- They care about you – but other people as well</a:t>
          </a:r>
          <a:endParaRPr lang="en-US" b="1" dirty="0"/>
        </a:p>
      </dgm:t>
    </dgm:pt>
    <dgm:pt modelId="{D3C38F6A-343C-4F79-B7E8-BEF505ECAC8D}" type="parTrans" cxnId="{CD06559C-3009-4C56-B781-ABC7DD459BCB}">
      <dgm:prSet/>
      <dgm:spPr/>
      <dgm:t>
        <a:bodyPr/>
        <a:lstStyle/>
        <a:p>
          <a:endParaRPr lang="en-US"/>
        </a:p>
      </dgm:t>
    </dgm:pt>
    <dgm:pt modelId="{E106D193-4D5C-4081-808D-C06DC6E2394C}" type="sibTrans" cxnId="{CD06559C-3009-4C56-B781-ABC7DD459BCB}">
      <dgm:prSet/>
      <dgm:spPr/>
      <dgm:t>
        <a:bodyPr/>
        <a:lstStyle/>
        <a:p>
          <a:endParaRPr lang="en-US"/>
        </a:p>
      </dgm:t>
    </dgm:pt>
    <dgm:pt modelId="{6EBB765C-2FF7-4DE1-85B5-DC04D9508C60}">
      <dgm:prSet/>
      <dgm:spPr>
        <a:solidFill>
          <a:srgbClr val="B7EDF3">
            <a:alpha val="90000"/>
          </a:srgbClr>
        </a:solidFill>
      </dgm:spPr>
      <dgm:t>
        <a:bodyPr/>
        <a:lstStyle/>
        <a:p>
          <a:r>
            <a:rPr lang="en-US" b="1" dirty="0" smtClean="0"/>
            <a:t>- Paper stack example</a:t>
          </a:r>
          <a:endParaRPr lang="en-US" b="1" dirty="0"/>
        </a:p>
      </dgm:t>
    </dgm:pt>
    <dgm:pt modelId="{D00079DE-6953-40D6-86C2-A4C5E4135025}" type="parTrans" cxnId="{B3C35562-66D5-40F3-A299-E1ACF4D7EF2C}">
      <dgm:prSet/>
      <dgm:spPr/>
      <dgm:t>
        <a:bodyPr/>
        <a:lstStyle/>
        <a:p>
          <a:endParaRPr lang="en-US"/>
        </a:p>
      </dgm:t>
    </dgm:pt>
    <dgm:pt modelId="{9F6F1386-2895-4FAF-9588-361A555AC0D7}" type="sibTrans" cxnId="{B3C35562-66D5-40F3-A299-E1ACF4D7EF2C}">
      <dgm:prSet/>
      <dgm:spPr/>
      <dgm:t>
        <a:bodyPr/>
        <a:lstStyle/>
        <a:p>
          <a:endParaRPr lang="en-US"/>
        </a:p>
      </dgm:t>
    </dgm:pt>
    <dgm:pt modelId="{D2FF0DFF-55B5-409A-93EA-FB8716AA440B}">
      <dgm:prSet/>
      <dgm:spPr>
        <a:solidFill>
          <a:srgbClr val="B7EDF3">
            <a:alpha val="90000"/>
          </a:srgbClr>
        </a:solidFill>
      </dgm:spPr>
      <dgm:t>
        <a:bodyPr/>
        <a:lstStyle/>
        <a:p>
          <a:r>
            <a:rPr lang="en-US" b="1" dirty="0" smtClean="0"/>
            <a:t>Need extra follow-up… don’t mistake intent with ability to deliver</a:t>
          </a:r>
          <a:endParaRPr lang="en-US" b="1" dirty="0"/>
        </a:p>
      </dgm:t>
    </dgm:pt>
    <dgm:pt modelId="{6B779897-FE9C-455E-BF60-3E20A42F72D5}" type="parTrans" cxnId="{FC9D2584-1AFF-48E6-87AE-257538682981}">
      <dgm:prSet/>
      <dgm:spPr/>
      <dgm:t>
        <a:bodyPr/>
        <a:lstStyle/>
        <a:p>
          <a:endParaRPr lang="en-US"/>
        </a:p>
      </dgm:t>
    </dgm:pt>
    <dgm:pt modelId="{524C73BB-C6F2-4E69-853C-94DAABEAB99F}" type="sibTrans" cxnId="{FC9D2584-1AFF-48E6-87AE-257538682981}">
      <dgm:prSet/>
      <dgm:spPr/>
      <dgm:t>
        <a:bodyPr/>
        <a:lstStyle/>
        <a:p>
          <a:endParaRPr lang="en-US"/>
        </a:p>
      </dgm:t>
    </dgm:pt>
    <dgm:pt modelId="{D3E01B95-DEF0-4B7D-9D80-D7B070A758F1}">
      <dgm:prSet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1600" b="1" dirty="0" smtClean="0"/>
            <a:t>Investigate who the best point person is for outside connections </a:t>
          </a:r>
          <a:endParaRPr lang="en-US" sz="1600" b="1" dirty="0"/>
        </a:p>
      </dgm:t>
    </dgm:pt>
    <dgm:pt modelId="{9437C933-7371-44F3-98CE-544E115086B4}" type="parTrans" cxnId="{8BF4FD45-5A07-4D62-8D73-AF1075E9A9D2}">
      <dgm:prSet/>
      <dgm:spPr/>
      <dgm:t>
        <a:bodyPr/>
        <a:lstStyle/>
        <a:p>
          <a:endParaRPr lang="en-US"/>
        </a:p>
      </dgm:t>
    </dgm:pt>
    <dgm:pt modelId="{C38D2584-2189-42E0-BA4A-E92F67898DD7}" type="sibTrans" cxnId="{8BF4FD45-5A07-4D62-8D73-AF1075E9A9D2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B65F29-C1F5-4AD3-BA66-C4E76583A522}" type="pres">
      <dgm:prSet presAssocID="{7FFA5EF7-C491-4B52-88E5-1CDD37BEC54E}" presName="linNode" presStyleCnt="0"/>
      <dgm:spPr/>
    </dgm:pt>
    <dgm:pt modelId="{584981FA-8937-4D00-92A5-300B8EBA3739}" type="pres">
      <dgm:prSet presAssocID="{7FFA5EF7-C491-4B52-88E5-1CDD37BEC54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AD8C85-F1DB-43A6-B5D5-C07E887DB795}" type="pres">
      <dgm:prSet presAssocID="{7FFA5EF7-C491-4B52-88E5-1CDD37BEC54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CF282F-E902-4AB0-A98D-D893AB21FB02}" type="pres">
      <dgm:prSet presAssocID="{4881DD24-1DD7-4B45-8544-28BC6B9CC29E}" presName="sp" presStyleCnt="0"/>
      <dgm:spPr/>
    </dgm:pt>
    <dgm:pt modelId="{D1734577-5A66-4522-BD86-319220F7BE64}" type="pres">
      <dgm:prSet presAssocID="{91396138-6240-4667-A608-DFE70374DA93}" presName="linNode" presStyleCnt="0"/>
      <dgm:spPr/>
    </dgm:pt>
    <dgm:pt modelId="{F51B0EB7-9281-4C14-99D1-849B2C207206}" type="pres">
      <dgm:prSet presAssocID="{91396138-6240-4667-A608-DFE70374DA93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E35000-A2A0-46F7-89C3-8E27FA36E428}" type="pres">
      <dgm:prSet presAssocID="{91396138-6240-4667-A608-DFE70374DA93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218FD4-25F1-4627-9438-72FACF677F7B}" type="pres">
      <dgm:prSet presAssocID="{130B614B-E90C-430E-8B37-A77ED7F2DF26}" presName="sp" presStyleCnt="0"/>
      <dgm:spPr/>
    </dgm:pt>
    <dgm:pt modelId="{4C759887-CC46-4B65-A650-90984E833C38}" type="pres">
      <dgm:prSet presAssocID="{1A0DE06D-716A-4DF0-A387-2E6368852304}" presName="linNode" presStyleCnt="0"/>
      <dgm:spPr/>
    </dgm:pt>
    <dgm:pt modelId="{3EE5D9E3-BF87-4F0C-B392-EE3333BF0BB9}" type="pres">
      <dgm:prSet presAssocID="{1A0DE06D-716A-4DF0-A387-2E6368852304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1F789A-3B9D-461D-B3A5-AF30FF277DE0}" type="pres">
      <dgm:prSet presAssocID="{1A0DE06D-716A-4DF0-A387-2E6368852304}" presName="descendantText" presStyleLbl="alignAccFollowNode1" presStyleIdx="2" presStyleCnt="3" custScaleY="113270" custLinFactNeighborX="16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89E09A-F10D-42B0-B92E-775782E6653C}" srcId="{D95D8ED0-0F1E-4E51-BFC4-86CEB62C747A}" destId="{7FFA5EF7-C491-4B52-88E5-1CDD37BEC54E}" srcOrd="0" destOrd="0" parTransId="{A8C17C3C-1C64-455E-A654-6F3C50CE6DBB}" sibTransId="{4881DD24-1DD7-4B45-8544-28BC6B9CC29E}"/>
    <dgm:cxn modelId="{FC9D2584-1AFF-48E6-87AE-257538682981}" srcId="{7FFA5EF7-C491-4B52-88E5-1CDD37BEC54E}" destId="{D2FF0DFF-55B5-409A-93EA-FB8716AA440B}" srcOrd="2" destOrd="0" parTransId="{6B779897-FE9C-455E-BF60-3E20A42F72D5}" sibTransId="{524C73BB-C6F2-4E69-853C-94DAABEAB99F}"/>
    <dgm:cxn modelId="{CD06559C-3009-4C56-B781-ABC7DD459BCB}" srcId="{3BD68CCD-7277-437B-93B2-56DFA70BE159}" destId="{C20E4462-3D87-48C5-9CAB-BEBA24834B4A}" srcOrd="0" destOrd="0" parTransId="{D3C38F6A-343C-4F79-B7E8-BEF505ECAC8D}" sibTransId="{E106D193-4D5C-4081-808D-C06DC6E2394C}"/>
    <dgm:cxn modelId="{A1282B90-E649-4715-A16A-64445A50B073}" type="presOf" srcId="{AF0653D1-0D2B-4B2E-BDB2-88CA05476105}" destId="{71E35000-A2A0-46F7-89C3-8E27FA36E428}" srcOrd="0" destOrd="0" presId="urn:microsoft.com/office/officeart/2005/8/layout/vList5"/>
    <dgm:cxn modelId="{B3C35562-66D5-40F3-A299-E1ACF4D7EF2C}" srcId="{3BD68CCD-7277-437B-93B2-56DFA70BE159}" destId="{6EBB765C-2FF7-4DE1-85B5-DC04D9508C60}" srcOrd="1" destOrd="0" parTransId="{D00079DE-6953-40D6-86C2-A4C5E4135025}" sibTransId="{9F6F1386-2895-4FAF-9588-361A555AC0D7}"/>
    <dgm:cxn modelId="{27722269-2E24-4052-9463-6443728FBB18}" srcId="{91396138-6240-4667-A608-DFE70374DA93}" destId="{43BD0253-FA74-460E-B655-83D1A32E481B}" srcOrd="2" destOrd="0" parTransId="{CB0A35B0-A339-411B-AB3C-67DE11F63B75}" sibTransId="{838579D9-B731-46AA-98BB-D29268319B8B}"/>
    <dgm:cxn modelId="{1C3F591F-0916-4309-9BD6-444A92FB8E30}" type="presOf" srcId="{7FFA5EF7-C491-4B52-88E5-1CDD37BEC54E}" destId="{584981FA-8937-4D00-92A5-300B8EBA3739}" srcOrd="0" destOrd="0" presId="urn:microsoft.com/office/officeart/2005/8/layout/vList5"/>
    <dgm:cxn modelId="{0DE1770E-F517-4648-A861-4C6F55C5318F}" srcId="{D95D8ED0-0F1E-4E51-BFC4-86CEB62C747A}" destId="{91396138-6240-4667-A608-DFE70374DA93}" srcOrd="1" destOrd="0" parTransId="{AC85C794-23ED-47D6-8A7F-2CE2000DD48B}" sibTransId="{130B614B-E90C-430E-8B37-A77ED7F2DF26}"/>
    <dgm:cxn modelId="{6A5148A5-5D01-4726-9AB0-B76890164921}" srcId="{D95D8ED0-0F1E-4E51-BFC4-86CEB62C747A}" destId="{1A0DE06D-716A-4DF0-A387-2E6368852304}" srcOrd="2" destOrd="0" parTransId="{EF670A84-CAFF-4BA9-A5FB-478D4399C5E7}" sibTransId="{F85F7544-4B76-4640-9FB0-63F2FA08ECF4}"/>
    <dgm:cxn modelId="{E9C18D65-79CD-4507-BD68-A5C64C8F51A5}" type="presOf" srcId="{1A0DE06D-716A-4DF0-A387-2E6368852304}" destId="{3EE5D9E3-BF87-4F0C-B392-EE3333BF0BB9}" srcOrd="0" destOrd="0" presId="urn:microsoft.com/office/officeart/2005/8/layout/vList5"/>
    <dgm:cxn modelId="{EFDC5FA5-8CB1-41E5-B670-847D7964CB60}" type="presOf" srcId="{3BD68CCD-7277-437B-93B2-56DFA70BE159}" destId="{59AD8C85-F1DB-43A6-B5D5-C07E887DB795}" srcOrd="0" destOrd="1" presId="urn:microsoft.com/office/officeart/2005/8/layout/vList5"/>
    <dgm:cxn modelId="{4C34F65E-ADD9-4817-AF4E-450B4B4258C2}" type="presOf" srcId="{87A4A775-D9F5-45F7-820C-0B0AFC4A179B}" destId="{F01F789A-3B9D-461D-B3A5-AF30FF277DE0}" srcOrd="0" destOrd="0" presId="urn:microsoft.com/office/officeart/2005/8/layout/vList5"/>
    <dgm:cxn modelId="{6A61FA77-C047-41A0-88AF-04144D30ABB9}" type="presOf" srcId="{D2FF0DFF-55B5-409A-93EA-FB8716AA440B}" destId="{59AD8C85-F1DB-43A6-B5D5-C07E887DB795}" srcOrd="0" destOrd="4" presId="urn:microsoft.com/office/officeart/2005/8/layout/vList5"/>
    <dgm:cxn modelId="{64DD0F33-B93C-42E3-BB1A-E27525970A13}" type="presOf" srcId="{43BD0253-FA74-460E-B655-83D1A32E481B}" destId="{71E35000-A2A0-46F7-89C3-8E27FA36E428}" srcOrd="0" destOrd="2" presId="urn:microsoft.com/office/officeart/2005/8/layout/vList5"/>
    <dgm:cxn modelId="{96F7D104-AF5D-40B5-B4DD-2B6733A92C5F}" type="presOf" srcId="{3E8F8AD3-2B41-4209-A318-3C28868C31C3}" destId="{F01F789A-3B9D-461D-B3A5-AF30FF277DE0}" srcOrd="0" destOrd="1" presId="urn:microsoft.com/office/officeart/2005/8/layout/vList5"/>
    <dgm:cxn modelId="{EF169523-8C12-42A9-8F5E-312F9B3420AF}" type="presOf" srcId="{A2DCE54E-F720-4504-932E-A6CA2C7BA0F5}" destId="{59AD8C85-F1DB-43A6-B5D5-C07E887DB795}" srcOrd="0" destOrd="0" presId="urn:microsoft.com/office/officeart/2005/8/layout/vList5"/>
    <dgm:cxn modelId="{DF72290B-B655-4BEE-8B8F-97D20B7DFC3D}" srcId="{7FFA5EF7-C491-4B52-88E5-1CDD37BEC54E}" destId="{3BD68CCD-7277-437B-93B2-56DFA70BE159}" srcOrd="1" destOrd="0" parTransId="{82BDBD20-FC1D-4D89-BDA5-208F214F1B25}" sibTransId="{7F4AE0D3-A9E2-4425-905C-11AC446AF830}"/>
    <dgm:cxn modelId="{A0B14604-965F-4B36-8B0F-FEE069422CAC}" type="presOf" srcId="{14BEF2F2-71D8-4528-BEEF-97FE4D4FB90B}" destId="{F01F789A-3B9D-461D-B3A5-AF30FF277DE0}" srcOrd="0" destOrd="2" presId="urn:microsoft.com/office/officeart/2005/8/layout/vList5"/>
    <dgm:cxn modelId="{88F601DA-2332-4FBF-A049-1815ED016336}" srcId="{87A4A775-D9F5-45F7-820C-0B0AFC4A179B}" destId="{3E8F8AD3-2B41-4209-A318-3C28868C31C3}" srcOrd="0" destOrd="0" parTransId="{BF3ABE24-6670-4C8E-A661-120B6117DA0F}" sibTransId="{7FAC3B0F-2121-4F00-8388-0F9B02000499}"/>
    <dgm:cxn modelId="{5FD153F5-4AD5-4BBD-BD54-5C0570700A5D}" srcId="{91396138-6240-4667-A608-DFE70374DA93}" destId="{6DDB4D20-F252-4BD2-9910-5567471B3A8E}" srcOrd="1" destOrd="0" parTransId="{67B23C04-D8CE-4A21-9193-931FDB5F0A83}" sibTransId="{92969A34-B7A6-4828-9FDD-16F47897CF21}"/>
    <dgm:cxn modelId="{FE42C4D0-7164-40B5-A94E-30B33901B121}" srcId="{91396138-6240-4667-A608-DFE70374DA93}" destId="{AF0653D1-0D2B-4B2E-BDB2-88CA05476105}" srcOrd="0" destOrd="0" parTransId="{04B716A3-F764-4096-86D3-7F48682BA12F}" sibTransId="{6F27A76F-237D-40A1-B830-2006E51C03F6}"/>
    <dgm:cxn modelId="{8BF4FD45-5A07-4D62-8D73-AF1075E9A9D2}" srcId="{1A0DE06D-716A-4DF0-A387-2E6368852304}" destId="{D3E01B95-DEF0-4B7D-9D80-D7B070A758F1}" srcOrd="2" destOrd="0" parTransId="{9437C933-7371-44F3-98CE-544E115086B4}" sibTransId="{C38D2584-2189-42E0-BA4A-E92F67898DD7}"/>
    <dgm:cxn modelId="{305AF240-990E-450D-BFF7-799B400B1760}" type="presOf" srcId="{91396138-6240-4667-A608-DFE70374DA93}" destId="{F51B0EB7-9281-4C14-99D1-849B2C207206}" srcOrd="0" destOrd="0" presId="urn:microsoft.com/office/officeart/2005/8/layout/vList5"/>
    <dgm:cxn modelId="{1BD4FB49-E7CD-40EC-BB0A-593DF1C20027}" srcId="{1A0DE06D-716A-4DF0-A387-2E6368852304}" destId="{14BEF2F2-71D8-4528-BEEF-97FE4D4FB90B}" srcOrd="1" destOrd="0" parTransId="{601B4E35-8925-4FBE-A423-3F898055FD88}" sibTransId="{EBEC75CC-64E5-44F8-85B4-4DCD23BAAF12}"/>
    <dgm:cxn modelId="{61423836-7E98-4AAF-BD90-F483DE0BBAA2}" type="presOf" srcId="{D3E01B95-DEF0-4B7D-9D80-D7B070A758F1}" destId="{F01F789A-3B9D-461D-B3A5-AF30FF277DE0}" srcOrd="0" destOrd="3" presId="urn:microsoft.com/office/officeart/2005/8/layout/vList5"/>
    <dgm:cxn modelId="{9236AA4E-5C19-4A25-950E-E02B0BA6A8FE}" type="presOf" srcId="{6EBB765C-2FF7-4DE1-85B5-DC04D9508C60}" destId="{59AD8C85-F1DB-43A6-B5D5-C07E887DB795}" srcOrd="0" destOrd="3" presId="urn:microsoft.com/office/officeart/2005/8/layout/vList5"/>
    <dgm:cxn modelId="{9DA6D514-6E38-4C8C-A72D-9442322EC741}" srcId="{1A0DE06D-716A-4DF0-A387-2E6368852304}" destId="{87A4A775-D9F5-45F7-820C-0B0AFC4A179B}" srcOrd="0" destOrd="0" parTransId="{351BDF45-B7CA-49B9-9DA5-C0FA635CB999}" sibTransId="{BDA99453-323C-4CE0-92AE-52E7AE52F7C2}"/>
    <dgm:cxn modelId="{093826AF-FAF6-4192-B626-512F3ED81D03}" type="presOf" srcId="{6DDB4D20-F252-4BD2-9910-5567471B3A8E}" destId="{71E35000-A2A0-46F7-89C3-8E27FA36E428}" srcOrd="0" destOrd="1" presId="urn:microsoft.com/office/officeart/2005/8/layout/vList5"/>
    <dgm:cxn modelId="{AD0F169F-8D78-402B-A94D-2E716F2B6EBB}" type="presOf" srcId="{D95D8ED0-0F1E-4E51-BFC4-86CEB62C747A}" destId="{EC497F09-AD3D-4F0A-8C05-7D98154DD2AB}" srcOrd="0" destOrd="0" presId="urn:microsoft.com/office/officeart/2005/8/layout/vList5"/>
    <dgm:cxn modelId="{9E81BB2A-74E5-4425-BADD-84FE4CF2679D}" srcId="{7FFA5EF7-C491-4B52-88E5-1CDD37BEC54E}" destId="{A2DCE54E-F720-4504-932E-A6CA2C7BA0F5}" srcOrd="0" destOrd="0" parTransId="{3F4E0DB1-A440-42FA-AE42-A711A1DFEEBF}" sibTransId="{090E4307-AFDE-451F-B794-865371A5EB6E}"/>
    <dgm:cxn modelId="{AB52DB90-12AB-4BD9-BF8A-F464CE2892D7}" type="presOf" srcId="{C20E4462-3D87-48C5-9CAB-BEBA24834B4A}" destId="{59AD8C85-F1DB-43A6-B5D5-C07E887DB795}" srcOrd="0" destOrd="2" presId="urn:microsoft.com/office/officeart/2005/8/layout/vList5"/>
    <dgm:cxn modelId="{460CBA7D-D077-4CD5-9FE7-D3DD7BA1A76E}" type="presParOf" srcId="{EC497F09-AD3D-4F0A-8C05-7D98154DD2AB}" destId="{F7B65F29-C1F5-4AD3-BA66-C4E76583A522}" srcOrd="0" destOrd="0" presId="urn:microsoft.com/office/officeart/2005/8/layout/vList5"/>
    <dgm:cxn modelId="{599C6E77-1D2F-4AF7-89E9-C2D651E4C02A}" type="presParOf" srcId="{F7B65F29-C1F5-4AD3-BA66-C4E76583A522}" destId="{584981FA-8937-4D00-92A5-300B8EBA3739}" srcOrd="0" destOrd="0" presId="urn:microsoft.com/office/officeart/2005/8/layout/vList5"/>
    <dgm:cxn modelId="{DB103BB9-15D6-43ED-9FDF-A4C7F64B559E}" type="presParOf" srcId="{F7B65F29-C1F5-4AD3-BA66-C4E76583A522}" destId="{59AD8C85-F1DB-43A6-B5D5-C07E887DB795}" srcOrd="1" destOrd="0" presId="urn:microsoft.com/office/officeart/2005/8/layout/vList5"/>
    <dgm:cxn modelId="{0BDBE4AD-354A-4641-AC24-A43816500503}" type="presParOf" srcId="{EC497F09-AD3D-4F0A-8C05-7D98154DD2AB}" destId="{00CF282F-E902-4AB0-A98D-D893AB21FB02}" srcOrd="1" destOrd="0" presId="urn:microsoft.com/office/officeart/2005/8/layout/vList5"/>
    <dgm:cxn modelId="{8CFB278A-E6D3-4623-99AF-080FEB540BC9}" type="presParOf" srcId="{EC497F09-AD3D-4F0A-8C05-7D98154DD2AB}" destId="{D1734577-5A66-4522-BD86-319220F7BE64}" srcOrd="2" destOrd="0" presId="urn:microsoft.com/office/officeart/2005/8/layout/vList5"/>
    <dgm:cxn modelId="{E659786A-18E5-458B-81FE-26005186DEDD}" type="presParOf" srcId="{D1734577-5A66-4522-BD86-319220F7BE64}" destId="{F51B0EB7-9281-4C14-99D1-849B2C207206}" srcOrd="0" destOrd="0" presId="urn:microsoft.com/office/officeart/2005/8/layout/vList5"/>
    <dgm:cxn modelId="{FC684FDC-7D61-485E-8B8E-B5E4C2286C86}" type="presParOf" srcId="{D1734577-5A66-4522-BD86-319220F7BE64}" destId="{71E35000-A2A0-46F7-89C3-8E27FA36E428}" srcOrd="1" destOrd="0" presId="urn:microsoft.com/office/officeart/2005/8/layout/vList5"/>
    <dgm:cxn modelId="{39FC0CA8-C1DC-44C2-A75C-E3955528F888}" type="presParOf" srcId="{EC497F09-AD3D-4F0A-8C05-7D98154DD2AB}" destId="{7E218FD4-25F1-4627-9438-72FACF677F7B}" srcOrd="3" destOrd="0" presId="urn:microsoft.com/office/officeart/2005/8/layout/vList5"/>
    <dgm:cxn modelId="{F8899F77-9446-4584-BB78-C831C18FEB99}" type="presParOf" srcId="{EC497F09-AD3D-4F0A-8C05-7D98154DD2AB}" destId="{4C759887-CC46-4B65-A650-90984E833C38}" srcOrd="4" destOrd="0" presId="urn:microsoft.com/office/officeart/2005/8/layout/vList5"/>
    <dgm:cxn modelId="{CA66F076-B8FF-40E1-A501-E75372BFA85D}" type="presParOf" srcId="{4C759887-CC46-4B65-A650-90984E833C38}" destId="{3EE5D9E3-BF87-4F0C-B392-EE3333BF0BB9}" srcOrd="0" destOrd="0" presId="urn:microsoft.com/office/officeart/2005/8/layout/vList5"/>
    <dgm:cxn modelId="{0217AE20-B479-48F2-A8A5-D012395DA1F1}" type="presParOf" srcId="{4C759887-CC46-4B65-A650-90984E833C38}" destId="{F01F789A-3B9D-461D-B3A5-AF30FF277DE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980168-D67E-47E6-BB92-B4CC738EEDDA}">
      <dgm:prSet custT="1"/>
      <dgm:spPr>
        <a:solidFill>
          <a:srgbClr val="00B0F0"/>
        </a:solidFill>
      </dgm:spPr>
      <dgm:t>
        <a:bodyPr/>
        <a:lstStyle/>
        <a:p>
          <a:r>
            <a:rPr lang="en-US" sz="2400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Dealing with seemingly conflicting goals </a:t>
          </a:r>
          <a:endParaRPr lang="en-US" sz="2400" b="1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D480B4BD-9E8B-45CC-B6B6-303AD172FB48}" type="parTrans" cxnId="{D8996ECF-EE63-46B8-9E6B-BB68CA9F21C1}">
      <dgm:prSet/>
      <dgm:spPr/>
      <dgm:t>
        <a:bodyPr/>
        <a:lstStyle/>
        <a:p>
          <a:endParaRPr lang="en-US"/>
        </a:p>
      </dgm:t>
    </dgm:pt>
    <dgm:pt modelId="{5338AFA9-54FE-4E98-BE4E-2D047C26674E}" type="sibTrans" cxnId="{D8996ECF-EE63-46B8-9E6B-BB68CA9F21C1}">
      <dgm:prSet/>
      <dgm:spPr/>
      <dgm:t>
        <a:bodyPr/>
        <a:lstStyle/>
        <a:p>
          <a:endParaRPr lang="en-US"/>
        </a:p>
      </dgm:t>
    </dgm:pt>
    <dgm:pt modelId="{7C899035-9B79-4499-B80A-FAB41AA6B8F7}">
      <dgm:prSet/>
      <dgm:spPr>
        <a:solidFill>
          <a:srgbClr val="B7EDF3">
            <a:alpha val="90000"/>
          </a:srgbClr>
        </a:solidFill>
      </dgm:spPr>
      <dgm:t>
        <a:bodyPr/>
        <a:lstStyle/>
        <a:p>
          <a:r>
            <a:rPr lang="en-US" b="1" dirty="0" smtClean="0"/>
            <a:t>Evangelism of their good news is </a:t>
          </a:r>
          <a:r>
            <a:rPr lang="en-US" b="1" u="sng" dirty="0" smtClean="0"/>
            <a:t>the</a:t>
          </a:r>
          <a:r>
            <a:rPr lang="en-US" b="1" dirty="0" smtClean="0"/>
            <a:t> priority</a:t>
          </a:r>
          <a:endParaRPr lang="en-US" b="1" dirty="0"/>
        </a:p>
      </dgm:t>
    </dgm:pt>
    <dgm:pt modelId="{3B0E9A32-B0C0-48E4-95BB-53645E0AF88B}" type="parTrans" cxnId="{596B7413-0BCF-4BA5-B157-E87C611E0532}">
      <dgm:prSet/>
      <dgm:spPr/>
      <dgm:t>
        <a:bodyPr/>
        <a:lstStyle/>
        <a:p>
          <a:endParaRPr lang="en-US"/>
        </a:p>
      </dgm:t>
    </dgm:pt>
    <dgm:pt modelId="{FB5031F3-A1B0-41AE-8490-784511EF3D2B}" type="sibTrans" cxnId="{596B7413-0BCF-4BA5-B157-E87C611E0532}">
      <dgm:prSet/>
      <dgm:spPr/>
      <dgm:t>
        <a:bodyPr/>
        <a:lstStyle/>
        <a:p>
          <a:endParaRPr lang="en-US"/>
        </a:p>
      </dgm:t>
    </dgm:pt>
    <dgm:pt modelId="{24011B36-6BF2-4E0C-A7FD-E3C5CE58361F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n-US" sz="2400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Respecting religious beliefs</a:t>
          </a:r>
          <a:endParaRPr lang="en-US" sz="2400" b="1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908D3E3E-2183-46CC-BEFC-43472FAB8DC2}" type="parTrans" cxnId="{C16DBA97-AF6D-4435-BD8B-D2A7700D699B}">
      <dgm:prSet/>
      <dgm:spPr/>
      <dgm:t>
        <a:bodyPr/>
        <a:lstStyle/>
        <a:p>
          <a:endParaRPr lang="en-US"/>
        </a:p>
      </dgm:t>
    </dgm:pt>
    <dgm:pt modelId="{4DDB18E8-C6AD-43CE-8E23-48F5738F3E81}" type="sibTrans" cxnId="{C16DBA97-AF6D-4435-BD8B-D2A7700D699B}">
      <dgm:prSet/>
      <dgm:spPr/>
      <dgm:t>
        <a:bodyPr/>
        <a:lstStyle/>
        <a:p>
          <a:endParaRPr lang="en-US"/>
        </a:p>
      </dgm:t>
    </dgm:pt>
    <dgm:pt modelId="{9F6EA9C9-7CB7-4579-814B-7578DD90AB5B}">
      <dgm:prSet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r>
            <a:rPr lang="en-US" b="1" dirty="0" smtClean="0"/>
            <a:t>Examples of sensitive issues</a:t>
          </a:r>
          <a:endParaRPr lang="en-US" b="1" dirty="0"/>
        </a:p>
      </dgm:t>
    </dgm:pt>
    <dgm:pt modelId="{2D3D10DF-BD78-4A89-9B7B-FDBBF0EE5415}" type="parTrans" cxnId="{F6C8618A-BF54-4F4A-9074-6213F618CD06}">
      <dgm:prSet/>
      <dgm:spPr/>
      <dgm:t>
        <a:bodyPr/>
        <a:lstStyle/>
        <a:p>
          <a:endParaRPr lang="en-US"/>
        </a:p>
      </dgm:t>
    </dgm:pt>
    <dgm:pt modelId="{B0F844EF-6656-49D5-A537-9FA82D216A1D}" type="sibTrans" cxnId="{F6C8618A-BF54-4F4A-9074-6213F618CD06}">
      <dgm:prSet/>
      <dgm:spPr/>
      <dgm:t>
        <a:bodyPr/>
        <a:lstStyle/>
        <a:p>
          <a:endParaRPr lang="en-US"/>
        </a:p>
      </dgm:t>
    </dgm:pt>
    <dgm:pt modelId="{6A216A24-0C6B-49AF-A273-3B97964EB0E3}">
      <dgm:prSet/>
      <dgm:spPr>
        <a:gradFill flip="none" rotWithShape="1">
          <a:gsLst>
            <a:gs pos="0">
              <a:srgbClr val="FF0000"/>
            </a:gs>
            <a:gs pos="100000">
              <a:srgbClr val="002060"/>
            </a:gs>
          </a:gsLst>
          <a:lin ang="5400000" scaled="1"/>
          <a:tileRect/>
        </a:gra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Range of conservatism</a:t>
          </a:r>
          <a:endParaRPr lang="en-US" b="1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23F485FB-B81E-4230-A989-C0F1B2463EC7}" type="parTrans" cxnId="{DB4A7FB4-291D-4A4D-BB57-6C15181AA33E}">
      <dgm:prSet/>
      <dgm:spPr/>
      <dgm:t>
        <a:bodyPr/>
        <a:lstStyle/>
        <a:p>
          <a:endParaRPr lang="en-US"/>
        </a:p>
      </dgm:t>
    </dgm:pt>
    <dgm:pt modelId="{3EFE3F9B-11D2-4EBA-AEAC-F37EC83C987F}" type="sibTrans" cxnId="{DB4A7FB4-291D-4A4D-BB57-6C15181AA33E}">
      <dgm:prSet/>
      <dgm:spPr/>
      <dgm:t>
        <a:bodyPr/>
        <a:lstStyle/>
        <a:p>
          <a:endParaRPr lang="en-US"/>
        </a:p>
      </dgm:t>
    </dgm:pt>
    <dgm:pt modelId="{0B84CB5B-F7D2-4E52-AFE0-7EFDC26641BD}">
      <dgm:prSet/>
      <dgm:sp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16200000" scaled="0"/>
          <a:tileRect/>
        </a:gradFill>
      </dgm:spPr>
      <dgm:t>
        <a:bodyPr/>
        <a:lstStyle/>
        <a:p>
          <a:r>
            <a:rPr lang="en-US" b="1" dirty="0" smtClean="0"/>
            <a:t> </a:t>
          </a:r>
          <a:r>
            <a:rPr lang="en-US" b="1" dirty="0" smtClean="0">
              <a:solidFill>
                <a:srgbClr val="FFFF00"/>
              </a:solidFill>
            </a:rPr>
            <a:t>Example: Christian scale</a:t>
          </a:r>
          <a:endParaRPr lang="en-US" b="1" dirty="0">
            <a:solidFill>
              <a:srgbClr val="FFFF00"/>
            </a:solidFill>
          </a:endParaRPr>
        </a:p>
      </dgm:t>
    </dgm:pt>
    <dgm:pt modelId="{A1680F1F-3C52-43FA-B6C6-9068F8555F78}" type="parTrans" cxnId="{2C19158C-D51E-4F64-ACDF-95FD07EC8CAA}">
      <dgm:prSet/>
      <dgm:spPr/>
      <dgm:t>
        <a:bodyPr/>
        <a:lstStyle/>
        <a:p>
          <a:endParaRPr lang="en-US"/>
        </a:p>
      </dgm:t>
    </dgm:pt>
    <dgm:pt modelId="{72197BAB-2637-440C-8CBE-258692079BFA}" type="sibTrans" cxnId="{2C19158C-D51E-4F64-ACDF-95FD07EC8CAA}">
      <dgm:prSet/>
      <dgm:spPr/>
      <dgm:t>
        <a:bodyPr/>
        <a:lstStyle/>
        <a:p>
          <a:endParaRPr lang="en-US"/>
        </a:p>
      </dgm:t>
    </dgm:pt>
    <dgm:pt modelId="{0FCF6526-BCB2-4B7E-A27F-70480D119CB4}">
      <dgm:prSet/>
      <dgm:spPr>
        <a:solidFill>
          <a:srgbClr val="B7EDF3">
            <a:alpha val="90000"/>
          </a:srgbClr>
        </a:solidFill>
      </dgm:spPr>
      <dgm:t>
        <a:bodyPr/>
        <a:lstStyle/>
        <a:p>
          <a:r>
            <a:rPr lang="en-US" b="1" dirty="0" smtClean="0"/>
            <a:t>Dealing with alternate priorities</a:t>
          </a:r>
          <a:endParaRPr lang="en-US" b="1" dirty="0"/>
        </a:p>
      </dgm:t>
    </dgm:pt>
    <dgm:pt modelId="{2CDC4774-2346-4E75-A814-736283174C19}" type="parTrans" cxnId="{BCBDED3A-685E-477A-A82F-46FB50CB4173}">
      <dgm:prSet/>
      <dgm:spPr/>
      <dgm:t>
        <a:bodyPr/>
        <a:lstStyle/>
        <a:p>
          <a:endParaRPr lang="en-US"/>
        </a:p>
      </dgm:t>
    </dgm:pt>
    <dgm:pt modelId="{1B239741-7275-422E-8AE0-D27CCE006AAC}" type="sibTrans" cxnId="{BCBDED3A-685E-477A-A82F-46FB50CB4173}">
      <dgm:prSet/>
      <dgm:spPr/>
      <dgm:t>
        <a:bodyPr/>
        <a:lstStyle/>
        <a:p>
          <a:endParaRPr lang="en-US"/>
        </a:p>
      </dgm:t>
    </dgm:pt>
    <dgm:pt modelId="{37E0DD72-F5BC-465E-9DCF-FE8788E3A569}">
      <dgm:prSet/>
      <dgm:spPr>
        <a:solidFill>
          <a:srgbClr val="C00000"/>
        </a:soli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Overcoming past hurts/prejudices</a:t>
          </a:r>
          <a:endParaRPr lang="en-US" b="1" dirty="0">
            <a:ln>
              <a:solidFill>
                <a:sysClr val="windowText" lastClr="000000"/>
              </a:solidFill>
            </a:ln>
            <a:solidFill>
              <a:srgbClr val="FFFF00"/>
            </a:solidFill>
            <a:latin typeface="Arial Black" panose="020B0A04020102020204" pitchFamily="34" charset="0"/>
          </a:endParaRPr>
        </a:p>
      </dgm:t>
    </dgm:pt>
    <dgm:pt modelId="{E876B2DB-D06D-4C51-9C6A-75C096C7DCF8}" type="parTrans" cxnId="{48E53FE1-83A1-44E9-A014-8474F791BDB3}">
      <dgm:prSet/>
      <dgm:spPr/>
      <dgm:t>
        <a:bodyPr/>
        <a:lstStyle/>
        <a:p>
          <a:endParaRPr lang="en-US"/>
        </a:p>
      </dgm:t>
    </dgm:pt>
    <dgm:pt modelId="{02E7AD29-089A-4D75-BB27-984F7C014B21}" type="sibTrans" cxnId="{48E53FE1-83A1-44E9-A014-8474F791BDB3}">
      <dgm:prSet/>
      <dgm:spPr/>
      <dgm:t>
        <a:bodyPr/>
        <a:lstStyle/>
        <a:p>
          <a:endParaRPr lang="en-US"/>
        </a:p>
      </dgm:t>
    </dgm:pt>
    <dgm:pt modelId="{82EFEAEB-A578-4CA0-A8FA-4F4BC9A1393A}">
      <dgm:prSet/>
      <dgm:spPr>
        <a:solidFill>
          <a:srgbClr val="F9B1B1">
            <a:alpha val="90000"/>
          </a:srgbClr>
        </a:solidFill>
      </dgm:spPr>
      <dgm:t>
        <a:bodyPr/>
        <a:lstStyle/>
        <a:p>
          <a:r>
            <a:rPr lang="en-US" b="1" dirty="0" smtClean="0"/>
            <a:t>Shane </a:t>
          </a:r>
          <a:r>
            <a:rPr lang="en-US" b="1" dirty="0" err="1" smtClean="0"/>
            <a:t>Windmeyer</a:t>
          </a:r>
          <a:r>
            <a:rPr lang="en-US" b="1" dirty="0" smtClean="0"/>
            <a:t> of Campus Pride &amp; Dan Cathy of Chick-</a:t>
          </a:r>
          <a:r>
            <a:rPr lang="en-US" b="1" dirty="0" err="1" smtClean="0"/>
            <a:t>Fil</a:t>
          </a:r>
          <a:r>
            <a:rPr lang="en-US" b="1" dirty="0" smtClean="0"/>
            <a:t>-A</a:t>
          </a:r>
          <a:endParaRPr lang="en-US" b="1" dirty="0"/>
        </a:p>
      </dgm:t>
    </dgm:pt>
    <dgm:pt modelId="{57D00C1E-FBF9-46EE-A7D3-443EF73DC648}" type="parTrans" cxnId="{F78B14B7-A44D-4CD6-A361-ACCB7A8B9EFE}">
      <dgm:prSet/>
      <dgm:spPr/>
      <dgm:t>
        <a:bodyPr/>
        <a:lstStyle/>
        <a:p>
          <a:endParaRPr lang="en-US"/>
        </a:p>
      </dgm:t>
    </dgm:pt>
    <dgm:pt modelId="{59B051C9-67B8-4471-91F8-E809547443F2}" type="sibTrans" cxnId="{F78B14B7-A44D-4CD6-A361-ACCB7A8B9EFE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4A1972-7819-4CF0-9163-419DC3314E38}" type="pres">
      <dgm:prSet presAssocID="{11980168-D67E-47E6-BB92-B4CC738EEDDA}" presName="linNode" presStyleCnt="0"/>
      <dgm:spPr/>
    </dgm:pt>
    <dgm:pt modelId="{EDFF2279-0A49-4FE7-BD42-FD35693D70D0}" type="pres">
      <dgm:prSet presAssocID="{11980168-D67E-47E6-BB92-B4CC738EEDDA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6CA2C3-9316-46B4-9E11-F61F8631A7B2}" type="pres">
      <dgm:prSet presAssocID="{11980168-D67E-47E6-BB92-B4CC738EEDDA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39D341-5BAE-4FB9-92C3-BCF224314F81}" type="pres">
      <dgm:prSet presAssocID="{5338AFA9-54FE-4E98-BE4E-2D047C26674E}" presName="sp" presStyleCnt="0"/>
      <dgm:spPr/>
    </dgm:pt>
    <dgm:pt modelId="{15F8A279-9344-4159-81C5-3011000D2157}" type="pres">
      <dgm:prSet presAssocID="{24011B36-6BF2-4E0C-A7FD-E3C5CE58361F}" presName="linNode" presStyleCnt="0"/>
      <dgm:spPr/>
    </dgm:pt>
    <dgm:pt modelId="{D2BF5EFC-D4AB-437C-BEAA-82095E892FBB}" type="pres">
      <dgm:prSet presAssocID="{24011B36-6BF2-4E0C-A7FD-E3C5CE58361F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7DBBA8-9C92-4039-99DE-B3C3CBE7C416}" type="pres">
      <dgm:prSet presAssocID="{24011B36-6BF2-4E0C-A7FD-E3C5CE58361F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9917A1-A432-493D-B9E0-161465271B09}" type="pres">
      <dgm:prSet presAssocID="{4DDB18E8-C6AD-43CE-8E23-48F5738F3E81}" presName="sp" presStyleCnt="0"/>
      <dgm:spPr/>
    </dgm:pt>
    <dgm:pt modelId="{7F6833C7-EFF4-4DDC-B346-42E99D456C45}" type="pres">
      <dgm:prSet presAssocID="{6A216A24-0C6B-49AF-A273-3B97964EB0E3}" presName="linNode" presStyleCnt="0"/>
      <dgm:spPr/>
    </dgm:pt>
    <dgm:pt modelId="{6AC262A8-D27B-4C56-90A6-6EEDC773E043}" type="pres">
      <dgm:prSet presAssocID="{6A216A24-0C6B-49AF-A273-3B97964EB0E3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DF7091-7AE8-4C5A-9ED6-52E0A7CA6C2D}" type="pres">
      <dgm:prSet presAssocID="{6A216A24-0C6B-49AF-A273-3B97964EB0E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A911D5-1CCE-45CD-BCC8-BA74D4E24484}" type="pres">
      <dgm:prSet presAssocID="{3EFE3F9B-11D2-4EBA-AEAC-F37EC83C987F}" presName="sp" presStyleCnt="0"/>
      <dgm:spPr/>
    </dgm:pt>
    <dgm:pt modelId="{905632DD-254E-469B-96A3-33B0DA67A6C1}" type="pres">
      <dgm:prSet presAssocID="{37E0DD72-F5BC-465E-9DCF-FE8788E3A569}" presName="linNode" presStyleCnt="0"/>
      <dgm:spPr/>
    </dgm:pt>
    <dgm:pt modelId="{2C9529B1-00CC-4F5E-BABB-8925921D7B26}" type="pres">
      <dgm:prSet presAssocID="{37E0DD72-F5BC-465E-9DCF-FE8788E3A569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BDA4B1-4311-4737-BC9A-DC46F7182671}" type="pres">
      <dgm:prSet presAssocID="{37E0DD72-F5BC-465E-9DCF-FE8788E3A569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9BC237-A3C1-41F5-B51B-9028613412ED}" type="presOf" srcId="{82EFEAEB-A578-4CA0-A8FA-4F4BC9A1393A}" destId="{A6BDA4B1-4311-4737-BC9A-DC46F7182671}" srcOrd="0" destOrd="0" presId="urn:microsoft.com/office/officeart/2005/8/layout/vList5"/>
    <dgm:cxn modelId="{C16DBA97-AF6D-4435-BD8B-D2A7700D699B}" srcId="{D95D8ED0-0F1E-4E51-BFC4-86CEB62C747A}" destId="{24011B36-6BF2-4E0C-A7FD-E3C5CE58361F}" srcOrd="1" destOrd="0" parTransId="{908D3E3E-2183-46CC-BEFC-43472FAB8DC2}" sibTransId="{4DDB18E8-C6AD-43CE-8E23-48F5738F3E81}"/>
    <dgm:cxn modelId="{46C3473C-A459-438E-96CC-95986640529B}" type="presOf" srcId="{0FCF6526-BCB2-4B7E-A27F-70480D119CB4}" destId="{356CA2C3-9316-46B4-9E11-F61F8631A7B2}" srcOrd="0" destOrd="1" presId="urn:microsoft.com/office/officeart/2005/8/layout/vList5"/>
    <dgm:cxn modelId="{48E53FE1-83A1-44E9-A014-8474F791BDB3}" srcId="{D95D8ED0-0F1E-4E51-BFC4-86CEB62C747A}" destId="{37E0DD72-F5BC-465E-9DCF-FE8788E3A569}" srcOrd="3" destOrd="0" parTransId="{E876B2DB-D06D-4C51-9C6A-75C096C7DCF8}" sibTransId="{02E7AD29-089A-4D75-BB27-984F7C014B21}"/>
    <dgm:cxn modelId="{B572A2A7-3E61-4963-BDC7-601D4ED1EC69}" type="presOf" srcId="{0B84CB5B-F7D2-4E52-AFE0-7EFDC26641BD}" destId="{FDDF7091-7AE8-4C5A-9ED6-52E0A7CA6C2D}" srcOrd="0" destOrd="0" presId="urn:microsoft.com/office/officeart/2005/8/layout/vList5"/>
    <dgm:cxn modelId="{F78B14B7-A44D-4CD6-A361-ACCB7A8B9EFE}" srcId="{37E0DD72-F5BC-465E-9DCF-FE8788E3A569}" destId="{82EFEAEB-A578-4CA0-A8FA-4F4BC9A1393A}" srcOrd="0" destOrd="0" parTransId="{57D00C1E-FBF9-46EE-A7D3-443EF73DC648}" sibTransId="{59B051C9-67B8-4471-91F8-E809547443F2}"/>
    <dgm:cxn modelId="{DAF69E92-8FEB-453D-AC60-B0AD9B25E3E7}" type="presOf" srcId="{9F6EA9C9-7CB7-4579-814B-7578DD90AB5B}" destId="{707DBBA8-9C92-4039-99DE-B3C3CBE7C416}" srcOrd="0" destOrd="0" presId="urn:microsoft.com/office/officeart/2005/8/layout/vList5"/>
    <dgm:cxn modelId="{C4D22D92-2D60-4013-98A0-A9D17D207481}" type="presOf" srcId="{24011B36-6BF2-4E0C-A7FD-E3C5CE58361F}" destId="{D2BF5EFC-D4AB-437C-BEAA-82095E892FBB}" srcOrd="0" destOrd="0" presId="urn:microsoft.com/office/officeart/2005/8/layout/vList5"/>
    <dgm:cxn modelId="{2C19158C-D51E-4F64-ACDF-95FD07EC8CAA}" srcId="{6A216A24-0C6B-49AF-A273-3B97964EB0E3}" destId="{0B84CB5B-F7D2-4E52-AFE0-7EFDC26641BD}" srcOrd="0" destOrd="0" parTransId="{A1680F1F-3C52-43FA-B6C6-9068F8555F78}" sibTransId="{72197BAB-2637-440C-8CBE-258692079BFA}"/>
    <dgm:cxn modelId="{DB4A7FB4-291D-4A4D-BB57-6C15181AA33E}" srcId="{D95D8ED0-0F1E-4E51-BFC4-86CEB62C747A}" destId="{6A216A24-0C6B-49AF-A273-3B97964EB0E3}" srcOrd="2" destOrd="0" parTransId="{23F485FB-B81E-4230-A989-C0F1B2463EC7}" sibTransId="{3EFE3F9B-11D2-4EBA-AEAC-F37EC83C987F}"/>
    <dgm:cxn modelId="{596B7413-0BCF-4BA5-B157-E87C611E0532}" srcId="{11980168-D67E-47E6-BB92-B4CC738EEDDA}" destId="{7C899035-9B79-4499-B80A-FAB41AA6B8F7}" srcOrd="0" destOrd="0" parTransId="{3B0E9A32-B0C0-48E4-95BB-53645E0AF88B}" sibTransId="{FB5031F3-A1B0-41AE-8490-784511EF3D2B}"/>
    <dgm:cxn modelId="{F6C8618A-BF54-4F4A-9074-6213F618CD06}" srcId="{24011B36-6BF2-4E0C-A7FD-E3C5CE58361F}" destId="{9F6EA9C9-7CB7-4579-814B-7578DD90AB5B}" srcOrd="0" destOrd="0" parTransId="{2D3D10DF-BD78-4A89-9B7B-FDBBF0EE5415}" sibTransId="{B0F844EF-6656-49D5-A537-9FA82D216A1D}"/>
    <dgm:cxn modelId="{090BC20A-C3A5-4BAC-B4D7-601D88C1B830}" type="presOf" srcId="{D95D8ED0-0F1E-4E51-BFC4-86CEB62C747A}" destId="{EC497F09-AD3D-4F0A-8C05-7D98154DD2AB}" srcOrd="0" destOrd="0" presId="urn:microsoft.com/office/officeart/2005/8/layout/vList5"/>
    <dgm:cxn modelId="{E41847DD-F4C9-4F07-80C4-80F7A5150552}" type="presOf" srcId="{7C899035-9B79-4499-B80A-FAB41AA6B8F7}" destId="{356CA2C3-9316-46B4-9E11-F61F8631A7B2}" srcOrd="0" destOrd="0" presId="urn:microsoft.com/office/officeart/2005/8/layout/vList5"/>
    <dgm:cxn modelId="{F032CEB7-D6D9-4144-8E45-AE4EA3299520}" type="presOf" srcId="{11980168-D67E-47E6-BB92-B4CC738EEDDA}" destId="{EDFF2279-0A49-4FE7-BD42-FD35693D70D0}" srcOrd="0" destOrd="0" presId="urn:microsoft.com/office/officeart/2005/8/layout/vList5"/>
    <dgm:cxn modelId="{A860AE5A-E04E-4497-99E3-9E688F4D095B}" type="presOf" srcId="{37E0DD72-F5BC-465E-9DCF-FE8788E3A569}" destId="{2C9529B1-00CC-4F5E-BABB-8925921D7B26}" srcOrd="0" destOrd="0" presId="urn:microsoft.com/office/officeart/2005/8/layout/vList5"/>
    <dgm:cxn modelId="{D8996ECF-EE63-46B8-9E6B-BB68CA9F21C1}" srcId="{D95D8ED0-0F1E-4E51-BFC4-86CEB62C747A}" destId="{11980168-D67E-47E6-BB92-B4CC738EEDDA}" srcOrd="0" destOrd="0" parTransId="{D480B4BD-9E8B-45CC-B6B6-303AD172FB48}" sibTransId="{5338AFA9-54FE-4E98-BE4E-2D047C26674E}"/>
    <dgm:cxn modelId="{270549D6-9E4A-42F8-8452-B45CF7DCD027}" type="presOf" srcId="{6A216A24-0C6B-49AF-A273-3B97964EB0E3}" destId="{6AC262A8-D27B-4C56-90A6-6EEDC773E043}" srcOrd="0" destOrd="0" presId="urn:microsoft.com/office/officeart/2005/8/layout/vList5"/>
    <dgm:cxn modelId="{BCBDED3A-685E-477A-A82F-46FB50CB4173}" srcId="{11980168-D67E-47E6-BB92-B4CC738EEDDA}" destId="{0FCF6526-BCB2-4B7E-A27F-70480D119CB4}" srcOrd="1" destOrd="0" parTransId="{2CDC4774-2346-4E75-A814-736283174C19}" sibTransId="{1B239741-7275-422E-8AE0-D27CCE006AAC}"/>
    <dgm:cxn modelId="{18B2315E-6B00-486E-9DC0-2FDB888F6898}" type="presParOf" srcId="{EC497F09-AD3D-4F0A-8C05-7D98154DD2AB}" destId="{7D4A1972-7819-4CF0-9163-419DC3314E38}" srcOrd="0" destOrd="0" presId="urn:microsoft.com/office/officeart/2005/8/layout/vList5"/>
    <dgm:cxn modelId="{9239161E-A486-408A-B73C-52AA9300B522}" type="presParOf" srcId="{7D4A1972-7819-4CF0-9163-419DC3314E38}" destId="{EDFF2279-0A49-4FE7-BD42-FD35693D70D0}" srcOrd="0" destOrd="0" presId="urn:microsoft.com/office/officeart/2005/8/layout/vList5"/>
    <dgm:cxn modelId="{76E00752-3C58-4B8D-90EB-27545941ED60}" type="presParOf" srcId="{7D4A1972-7819-4CF0-9163-419DC3314E38}" destId="{356CA2C3-9316-46B4-9E11-F61F8631A7B2}" srcOrd="1" destOrd="0" presId="urn:microsoft.com/office/officeart/2005/8/layout/vList5"/>
    <dgm:cxn modelId="{D171814F-AF49-4E58-98F1-D9D1B63A8D2B}" type="presParOf" srcId="{EC497F09-AD3D-4F0A-8C05-7D98154DD2AB}" destId="{4D39D341-5BAE-4FB9-92C3-BCF224314F81}" srcOrd="1" destOrd="0" presId="urn:microsoft.com/office/officeart/2005/8/layout/vList5"/>
    <dgm:cxn modelId="{5609CA31-5670-44F8-B5CC-02DE3777548B}" type="presParOf" srcId="{EC497F09-AD3D-4F0A-8C05-7D98154DD2AB}" destId="{15F8A279-9344-4159-81C5-3011000D2157}" srcOrd="2" destOrd="0" presId="urn:microsoft.com/office/officeart/2005/8/layout/vList5"/>
    <dgm:cxn modelId="{745AB90A-EC66-4740-8361-EF0EBCE90089}" type="presParOf" srcId="{15F8A279-9344-4159-81C5-3011000D2157}" destId="{D2BF5EFC-D4AB-437C-BEAA-82095E892FBB}" srcOrd="0" destOrd="0" presId="urn:microsoft.com/office/officeart/2005/8/layout/vList5"/>
    <dgm:cxn modelId="{0F95104E-7755-4ED8-8116-4F6598660BFC}" type="presParOf" srcId="{15F8A279-9344-4159-81C5-3011000D2157}" destId="{707DBBA8-9C92-4039-99DE-B3C3CBE7C416}" srcOrd="1" destOrd="0" presId="urn:microsoft.com/office/officeart/2005/8/layout/vList5"/>
    <dgm:cxn modelId="{A0DD3B14-DBC6-4801-8838-91D78568482E}" type="presParOf" srcId="{EC497F09-AD3D-4F0A-8C05-7D98154DD2AB}" destId="{409917A1-A432-493D-B9E0-161465271B09}" srcOrd="3" destOrd="0" presId="urn:microsoft.com/office/officeart/2005/8/layout/vList5"/>
    <dgm:cxn modelId="{28561AC3-C05B-4F52-8A02-FF8B93857B84}" type="presParOf" srcId="{EC497F09-AD3D-4F0A-8C05-7D98154DD2AB}" destId="{7F6833C7-EFF4-4DDC-B346-42E99D456C45}" srcOrd="4" destOrd="0" presId="urn:microsoft.com/office/officeart/2005/8/layout/vList5"/>
    <dgm:cxn modelId="{2161E0A7-3B8B-4EDB-874D-C781C91F9A33}" type="presParOf" srcId="{7F6833C7-EFF4-4DDC-B346-42E99D456C45}" destId="{6AC262A8-D27B-4C56-90A6-6EEDC773E043}" srcOrd="0" destOrd="0" presId="urn:microsoft.com/office/officeart/2005/8/layout/vList5"/>
    <dgm:cxn modelId="{930503EF-C1EC-4A4B-AC01-0C7B728386C4}" type="presParOf" srcId="{7F6833C7-EFF4-4DDC-B346-42E99D456C45}" destId="{FDDF7091-7AE8-4C5A-9ED6-52E0A7CA6C2D}" srcOrd="1" destOrd="0" presId="urn:microsoft.com/office/officeart/2005/8/layout/vList5"/>
    <dgm:cxn modelId="{C560BF56-E722-4211-86B6-0A2D600D40B4}" type="presParOf" srcId="{EC497F09-AD3D-4F0A-8C05-7D98154DD2AB}" destId="{FDA911D5-1CCE-45CD-BCC8-BA74D4E24484}" srcOrd="5" destOrd="0" presId="urn:microsoft.com/office/officeart/2005/8/layout/vList5"/>
    <dgm:cxn modelId="{1BDDF308-AD3D-49D3-9F97-408E60B58F70}" type="presParOf" srcId="{EC497F09-AD3D-4F0A-8C05-7D98154DD2AB}" destId="{905632DD-254E-469B-96A3-33B0DA67A6C1}" srcOrd="6" destOrd="0" presId="urn:microsoft.com/office/officeart/2005/8/layout/vList5"/>
    <dgm:cxn modelId="{F70ADFB8-4965-483D-A336-B584A929E8B4}" type="presParOf" srcId="{905632DD-254E-469B-96A3-33B0DA67A6C1}" destId="{2C9529B1-00CC-4F5E-BABB-8925921D7B26}" srcOrd="0" destOrd="0" presId="urn:microsoft.com/office/officeart/2005/8/layout/vList5"/>
    <dgm:cxn modelId="{1B55BA8A-1645-4661-8C24-FC3568F50A95}" type="presParOf" srcId="{905632DD-254E-469B-96A3-33B0DA67A6C1}" destId="{A6BDA4B1-4311-4737-BC9A-DC46F718267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980168-D67E-47E6-BB92-B4CC738EEDDA}">
      <dgm:prSet/>
      <dgm:spPr>
        <a:solidFill>
          <a:srgbClr val="00B0F0"/>
        </a:solidFill>
      </dgm:spPr>
      <dgm:t>
        <a:bodyPr anchor="t" anchorCtr="0"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Dealing with seemingly conflicting goals                         </a:t>
          </a:r>
        </a:p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      </a:t>
          </a:r>
          <a:b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</a:br>
          <a:endParaRPr lang="en-US" b="1" dirty="0" smtClean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 </a:t>
          </a:r>
          <a:endParaRPr lang="en-US" b="1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D480B4BD-9E8B-45CC-B6B6-303AD172FB48}" type="parTrans" cxnId="{D8996ECF-EE63-46B8-9E6B-BB68CA9F21C1}">
      <dgm:prSet/>
      <dgm:spPr/>
      <dgm:t>
        <a:bodyPr/>
        <a:lstStyle/>
        <a:p>
          <a:endParaRPr lang="en-US"/>
        </a:p>
      </dgm:t>
    </dgm:pt>
    <dgm:pt modelId="{5338AFA9-54FE-4E98-BE4E-2D047C26674E}" type="sibTrans" cxnId="{D8996ECF-EE63-46B8-9E6B-BB68CA9F21C1}">
      <dgm:prSet/>
      <dgm:spPr/>
      <dgm:t>
        <a:bodyPr/>
        <a:lstStyle/>
        <a:p>
          <a:endParaRPr lang="en-US"/>
        </a:p>
      </dgm:t>
    </dgm:pt>
    <dgm:pt modelId="{7C899035-9B79-4499-B80A-FAB41AA6B8F7}">
      <dgm:prSet custT="1"/>
      <dgm:spPr>
        <a:solidFill>
          <a:srgbClr val="B7EDF3">
            <a:alpha val="89804"/>
          </a:srgbClr>
        </a:solidFill>
      </dgm:spPr>
      <dgm:t>
        <a:bodyPr/>
        <a:lstStyle/>
        <a:p>
          <a:r>
            <a:rPr lang="en-US" sz="2400" b="1" dirty="0" smtClean="0"/>
            <a:t>often - goals: evangelize and/or “how do I keep my people on the right path?”</a:t>
          </a:r>
          <a:endParaRPr lang="en-US" sz="2400" b="1" dirty="0"/>
        </a:p>
      </dgm:t>
    </dgm:pt>
    <dgm:pt modelId="{3B0E9A32-B0C0-48E4-95BB-53645E0AF88B}" type="parTrans" cxnId="{596B7413-0BCF-4BA5-B157-E87C611E0532}">
      <dgm:prSet/>
      <dgm:spPr/>
      <dgm:t>
        <a:bodyPr/>
        <a:lstStyle/>
        <a:p>
          <a:endParaRPr lang="en-US"/>
        </a:p>
      </dgm:t>
    </dgm:pt>
    <dgm:pt modelId="{FB5031F3-A1B0-41AE-8490-784511EF3D2B}" type="sibTrans" cxnId="{596B7413-0BCF-4BA5-B157-E87C611E0532}">
      <dgm:prSet/>
      <dgm:spPr/>
      <dgm:t>
        <a:bodyPr/>
        <a:lstStyle/>
        <a:p>
          <a:endParaRPr lang="en-US"/>
        </a:p>
      </dgm:t>
    </dgm:pt>
    <dgm:pt modelId="{E03AFE16-67B2-465D-A95E-3EC058AF21A7}">
      <dgm:prSet custT="1"/>
      <dgm:spPr>
        <a:solidFill>
          <a:srgbClr val="B7EDF3">
            <a:alpha val="89804"/>
          </a:srgbClr>
        </a:solidFill>
      </dgm:spPr>
      <dgm:t>
        <a:bodyPr/>
        <a:lstStyle/>
        <a:p>
          <a:r>
            <a:rPr lang="en-US" sz="2000" b="1" i="1" dirty="0" smtClean="0"/>
            <a:t>Find common goals</a:t>
          </a:r>
          <a:endParaRPr lang="en-US" sz="2400" b="1" i="1" dirty="0"/>
        </a:p>
      </dgm:t>
    </dgm:pt>
    <dgm:pt modelId="{92B653FF-45BE-4199-A80F-5DCE1C789B8C}" type="parTrans" cxnId="{46F8716B-F219-4216-A103-F6FE4476A50F}">
      <dgm:prSet/>
      <dgm:spPr/>
      <dgm:t>
        <a:bodyPr/>
        <a:lstStyle/>
        <a:p>
          <a:endParaRPr lang="en-US"/>
        </a:p>
      </dgm:t>
    </dgm:pt>
    <dgm:pt modelId="{00EADAAC-5343-4A8F-9430-ED9459BFA44E}" type="sibTrans" cxnId="{46F8716B-F219-4216-A103-F6FE4476A50F}">
      <dgm:prSet/>
      <dgm:spPr/>
      <dgm:t>
        <a:bodyPr/>
        <a:lstStyle/>
        <a:p>
          <a:endParaRPr lang="en-US"/>
        </a:p>
      </dgm:t>
    </dgm:pt>
    <dgm:pt modelId="{692E08CA-0F7C-4656-9928-A2A1A4601385}">
      <dgm:prSet custT="1"/>
      <dgm:spPr>
        <a:solidFill>
          <a:srgbClr val="B7EDF3">
            <a:alpha val="89804"/>
          </a:srgbClr>
        </a:solidFill>
      </dgm:spPr>
      <dgm:t>
        <a:bodyPr/>
        <a:lstStyle/>
        <a:p>
          <a:r>
            <a:rPr lang="en-US" sz="2400" b="1" dirty="0" smtClean="0"/>
            <a:t>May need a trusted mediator/”translator”</a:t>
          </a:r>
          <a:endParaRPr lang="en-US" sz="2400" b="1" dirty="0"/>
        </a:p>
      </dgm:t>
    </dgm:pt>
    <dgm:pt modelId="{C63B5489-3C5F-4B45-9EAF-0C492E45CD52}" type="parTrans" cxnId="{221985A4-17FD-4BCE-8FE9-446AF99D7645}">
      <dgm:prSet/>
      <dgm:spPr/>
      <dgm:t>
        <a:bodyPr/>
        <a:lstStyle/>
        <a:p>
          <a:endParaRPr lang="en-US"/>
        </a:p>
      </dgm:t>
    </dgm:pt>
    <dgm:pt modelId="{CEBC98A2-13F7-49F4-A4BF-18662F95F0E9}" type="sibTrans" cxnId="{221985A4-17FD-4BCE-8FE9-446AF99D7645}">
      <dgm:prSet/>
      <dgm:spPr/>
      <dgm:t>
        <a:bodyPr/>
        <a:lstStyle/>
        <a:p>
          <a:endParaRPr lang="en-US"/>
        </a:p>
      </dgm:t>
    </dgm:pt>
    <dgm:pt modelId="{55FC7AF0-C429-4DFC-A174-9F8CE3118384}">
      <dgm:prSet custT="1"/>
      <dgm:spPr>
        <a:solidFill>
          <a:srgbClr val="B7EDF3">
            <a:alpha val="89804"/>
          </a:srgbClr>
        </a:solidFill>
      </dgm:spPr>
      <dgm:t>
        <a:bodyPr/>
        <a:lstStyle/>
        <a:p>
          <a:r>
            <a:rPr lang="en-US" sz="2400" b="1" dirty="0" smtClean="0"/>
            <a:t>“Are you taking me off my mission?”</a:t>
          </a:r>
          <a:endParaRPr lang="en-US" sz="2400" b="1" dirty="0"/>
        </a:p>
      </dgm:t>
    </dgm:pt>
    <dgm:pt modelId="{7C289A57-7E5C-4285-AF8B-FFD97C5B876B}" type="parTrans" cxnId="{6827D801-1AE0-454F-B1D8-A87C23A4256D}">
      <dgm:prSet/>
      <dgm:spPr/>
      <dgm:t>
        <a:bodyPr/>
        <a:lstStyle/>
        <a:p>
          <a:endParaRPr lang="en-US"/>
        </a:p>
      </dgm:t>
    </dgm:pt>
    <dgm:pt modelId="{2DF19A42-07E0-4698-914B-A5D01883B985}" type="sibTrans" cxnId="{6827D801-1AE0-454F-B1D8-A87C23A4256D}">
      <dgm:prSet/>
      <dgm:spPr/>
      <dgm:t>
        <a:bodyPr/>
        <a:lstStyle/>
        <a:p>
          <a:endParaRPr lang="en-US"/>
        </a:p>
      </dgm:t>
    </dgm:pt>
    <dgm:pt modelId="{56099AC7-D110-4B0C-9C91-975FE04D7231}">
      <dgm:prSet custT="1"/>
      <dgm:spPr>
        <a:solidFill>
          <a:srgbClr val="B7EDF3">
            <a:alpha val="89804"/>
          </a:srgbClr>
        </a:solidFill>
      </dgm:spPr>
      <dgm:t>
        <a:bodyPr/>
        <a:lstStyle/>
        <a:p>
          <a:r>
            <a:rPr lang="en-US" sz="2400" b="1" dirty="0" smtClean="0"/>
            <a:t>Allow them room to exercise their main passion</a:t>
          </a:r>
          <a:endParaRPr lang="en-US" sz="2400" b="1" dirty="0"/>
        </a:p>
      </dgm:t>
    </dgm:pt>
    <dgm:pt modelId="{50932766-5A7E-4F8E-B2CC-8C5E3BB016EF}" type="parTrans" cxnId="{8AF8293D-6159-4DC9-A151-55B92DF56EDA}">
      <dgm:prSet/>
      <dgm:spPr/>
      <dgm:t>
        <a:bodyPr/>
        <a:lstStyle/>
        <a:p>
          <a:endParaRPr lang="en-US"/>
        </a:p>
      </dgm:t>
    </dgm:pt>
    <dgm:pt modelId="{7E85EF66-9E81-483E-BEDE-A923B810D05D}" type="sibTrans" cxnId="{8AF8293D-6159-4DC9-A151-55B92DF56EDA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4A1972-7819-4CF0-9163-419DC3314E38}" type="pres">
      <dgm:prSet presAssocID="{11980168-D67E-47E6-BB92-B4CC738EEDDA}" presName="linNode" presStyleCnt="0"/>
      <dgm:spPr/>
    </dgm:pt>
    <dgm:pt modelId="{EDFF2279-0A49-4FE7-BD42-FD35693D70D0}" type="pres">
      <dgm:prSet presAssocID="{11980168-D67E-47E6-BB92-B4CC738EEDDA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6CA2C3-9316-46B4-9E11-F61F8631A7B2}" type="pres">
      <dgm:prSet presAssocID="{11980168-D67E-47E6-BB92-B4CC738EEDDA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F8293D-6159-4DC9-A151-55B92DF56EDA}" srcId="{11980168-D67E-47E6-BB92-B4CC738EEDDA}" destId="{56099AC7-D110-4B0C-9C91-975FE04D7231}" srcOrd="3" destOrd="0" parTransId="{50932766-5A7E-4F8E-B2CC-8C5E3BB016EF}" sibTransId="{7E85EF66-9E81-483E-BEDE-A923B810D05D}"/>
    <dgm:cxn modelId="{D8996ECF-EE63-46B8-9E6B-BB68CA9F21C1}" srcId="{D95D8ED0-0F1E-4E51-BFC4-86CEB62C747A}" destId="{11980168-D67E-47E6-BB92-B4CC738EEDDA}" srcOrd="0" destOrd="0" parTransId="{D480B4BD-9E8B-45CC-B6B6-303AD172FB48}" sibTransId="{5338AFA9-54FE-4E98-BE4E-2D047C26674E}"/>
    <dgm:cxn modelId="{3554489F-F58C-4CAA-9E9A-EE028DCCDFFE}" type="presOf" srcId="{7C899035-9B79-4499-B80A-FAB41AA6B8F7}" destId="{356CA2C3-9316-46B4-9E11-F61F8631A7B2}" srcOrd="0" destOrd="0" presId="urn:microsoft.com/office/officeart/2005/8/layout/vList5"/>
    <dgm:cxn modelId="{C3E4AC6B-5D45-42F9-AC7D-C1750A4F8301}" type="presOf" srcId="{11980168-D67E-47E6-BB92-B4CC738EEDDA}" destId="{EDFF2279-0A49-4FE7-BD42-FD35693D70D0}" srcOrd="0" destOrd="0" presId="urn:microsoft.com/office/officeart/2005/8/layout/vList5"/>
    <dgm:cxn modelId="{6827D801-1AE0-454F-B1D8-A87C23A4256D}" srcId="{11980168-D67E-47E6-BB92-B4CC738EEDDA}" destId="{55FC7AF0-C429-4DFC-A174-9F8CE3118384}" srcOrd="1" destOrd="0" parTransId="{7C289A57-7E5C-4285-AF8B-FFD97C5B876B}" sibTransId="{2DF19A42-07E0-4698-914B-A5D01883B985}"/>
    <dgm:cxn modelId="{596B7413-0BCF-4BA5-B157-E87C611E0532}" srcId="{11980168-D67E-47E6-BB92-B4CC738EEDDA}" destId="{7C899035-9B79-4499-B80A-FAB41AA6B8F7}" srcOrd="0" destOrd="0" parTransId="{3B0E9A32-B0C0-48E4-95BB-53645E0AF88B}" sibTransId="{FB5031F3-A1B0-41AE-8490-784511EF3D2B}"/>
    <dgm:cxn modelId="{46F8716B-F219-4216-A103-F6FE4476A50F}" srcId="{55FC7AF0-C429-4DFC-A174-9F8CE3118384}" destId="{E03AFE16-67B2-465D-A95E-3EC058AF21A7}" srcOrd="0" destOrd="0" parTransId="{92B653FF-45BE-4199-A80F-5DCE1C789B8C}" sibTransId="{00EADAAC-5343-4A8F-9430-ED9459BFA44E}"/>
    <dgm:cxn modelId="{C6C3763A-A3CE-4497-A1BA-66A9BF1F24F1}" type="presOf" srcId="{55FC7AF0-C429-4DFC-A174-9F8CE3118384}" destId="{356CA2C3-9316-46B4-9E11-F61F8631A7B2}" srcOrd="0" destOrd="1" presId="urn:microsoft.com/office/officeart/2005/8/layout/vList5"/>
    <dgm:cxn modelId="{AE20D1C9-EE37-4F93-AF12-DCC52AD0085D}" type="presOf" srcId="{E03AFE16-67B2-465D-A95E-3EC058AF21A7}" destId="{356CA2C3-9316-46B4-9E11-F61F8631A7B2}" srcOrd="0" destOrd="2" presId="urn:microsoft.com/office/officeart/2005/8/layout/vList5"/>
    <dgm:cxn modelId="{221985A4-17FD-4BCE-8FE9-446AF99D7645}" srcId="{11980168-D67E-47E6-BB92-B4CC738EEDDA}" destId="{692E08CA-0F7C-4656-9928-A2A1A4601385}" srcOrd="2" destOrd="0" parTransId="{C63B5489-3C5F-4B45-9EAF-0C492E45CD52}" sibTransId="{CEBC98A2-13F7-49F4-A4BF-18662F95F0E9}"/>
    <dgm:cxn modelId="{F11EC466-0BAA-4584-8F6C-FDB70C2D4A07}" type="presOf" srcId="{56099AC7-D110-4B0C-9C91-975FE04D7231}" destId="{356CA2C3-9316-46B4-9E11-F61F8631A7B2}" srcOrd="0" destOrd="4" presId="urn:microsoft.com/office/officeart/2005/8/layout/vList5"/>
    <dgm:cxn modelId="{7A8CF2C3-5626-4B27-82DD-799723717A39}" type="presOf" srcId="{692E08CA-0F7C-4656-9928-A2A1A4601385}" destId="{356CA2C3-9316-46B4-9E11-F61F8631A7B2}" srcOrd="0" destOrd="3" presId="urn:microsoft.com/office/officeart/2005/8/layout/vList5"/>
    <dgm:cxn modelId="{D4FF147E-5A8C-4CF1-A11B-9F18AA92411F}" type="presOf" srcId="{D95D8ED0-0F1E-4E51-BFC4-86CEB62C747A}" destId="{EC497F09-AD3D-4F0A-8C05-7D98154DD2AB}" srcOrd="0" destOrd="0" presId="urn:microsoft.com/office/officeart/2005/8/layout/vList5"/>
    <dgm:cxn modelId="{C7661DDB-4D54-43DA-A77E-241E3367F2AE}" type="presParOf" srcId="{EC497F09-AD3D-4F0A-8C05-7D98154DD2AB}" destId="{7D4A1972-7819-4CF0-9163-419DC3314E38}" srcOrd="0" destOrd="0" presId="urn:microsoft.com/office/officeart/2005/8/layout/vList5"/>
    <dgm:cxn modelId="{50EAD3C6-AE91-4B97-A222-90B27B2DAF06}" type="presParOf" srcId="{7D4A1972-7819-4CF0-9163-419DC3314E38}" destId="{EDFF2279-0A49-4FE7-BD42-FD35693D70D0}" srcOrd="0" destOrd="0" presId="urn:microsoft.com/office/officeart/2005/8/layout/vList5"/>
    <dgm:cxn modelId="{B740C445-B064-481A-B05A-44F9B11EC37B}" type="presParOf" srcId="{7D4A1972-7819-4CF0-9163-419DC3314E38}" destId="{356CA2C3-9316-46B4-9E11-F61F8631A7B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980168-D67E-47E6-BB92-B4CC738EEDDA}">
      <dgm:prSet/>
      <dgm:spPr>
        <a:solidFill>
          <a:srgbClr val="00B0F0"/>
        </a:soli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Dealing</a:t>
          </a:r>
          <a:r>
            <a:rPr lang="en-US" b="1" dirty="0" smtClean="0">
              <a:latin typeface="Arial Black" panose="020B0A04020102020204" pitchFamily="34" charset="0"/>
            </a:rPr>
            <a:t> </a:t>
          </a:r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with</a:t>
          </a:r>
          <a:r>
            <a:rPr lang="en-US" b="1" dirty="0" smtClean="0">
              <a:latin typeface="Arial Black" panose="020B0A04020102020204" pitchFamily="34" charset="0"/>
            </a:rPr>
            <a:t> </a:t>
          </a:r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seemingly</a:t>
          </a:r>
          <a:r>
            <a:rPr lang="en-US" b="1" dirty="0" smtClean="0">
              <a:latin typeface="Arial Black" panose="020B0A04020102020204" pitchFamily="34" charset="0"/>
            </a:rPr>
            <a:t> </a:t>
          </a:r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conflicting</a:t>
          </a:r>
          <a:r>
            <a:rPr lang="en-US" b="1" dirty="0" smtClean="0">
              <a:latin typeface="Arial Black" panose="020B0A04020102020204" pitchFamily="34" charset="0"/>
            </a:rPr>
            <a:t> </a:t>
          </a:r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goals</a:t>
          </a:r>
          <a:r>
            <a:rPr lang="en-US" b="1" dirty="0" smtClean="0">
              <a:latin typeface="Arial Black" panose="020B0A04020102020204" pitchFamily="34" charset="0"/>
            </a:rPr>
            <a:t>                         </a:t>
          </a:r>
          <a:endParaRPr lang="en-US" b="1" dirty="0">
            <a:latin typeface="Arial Black" panose="020B0A04020102020204" pitchFamily="34" charset="0"/>
          </a:endParaRPr>
        </a:p>
      </dgm:t>
    </dgm:pt>
    <dgm:pt modelId="{D480B4BD-9E8B-45CC-B6B6-303AD172FB48}" type="parTrans" cxnId="{D8996ECF-EE63-46B8-9E6B-BB68CA9F21C1}">
      <dgm:prSet/>
      <dgm:spPr/>
      <dgm:t>
        <a:bodyPr/>
        <a:lstStyle/>
        <a:p>
          <a:endParaRPr lang="en-US"/>
        </a:p>
      </dgm:t>
    </dgm:pt>
    <dgm:pt modelId="{5338AFA9-54FE-4E98-BE4E-2D047C26674E}" type="sibTrans" cxnId="{D8996ECF-EE63-46B8-9E6B-BB68CA9F21C1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4A1972-7819-4CF0-9163-419DC3314E38}" type="pres">
      <dgm:prSet presAssocID="{11980168-D67E-47E6-BB92-B4CC738EEDDA}" presName="linNode" presStyleCnt="0"/>
      <dgm:spPr/>
    </dgm:pt>
    <dgm:pt modelId="{EDFF2279-0A49-4FE7-BD42-FD35693D70D0}" type="pres">
      <dgm:prSet presAssocID="{11980168-D67E-47E6-BB92-B4CC738EEDDA}" presName="parentText" presStyleLbl="node1" presStyleIdx="0" presStyleCnt="1" custScaleX="273277" custLinFactX="48163" custLinFactNeighborX="100000" custLinFactNeighborY="2582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996ECF-EE63-46B8-9E6B-BB68CA9F21C1}" srcId="{D95D8ED0-0F1E-4E51-BFC4-86CEB62C747A}" destId="{11980168-D67E-47E6-BB92-B4CC738EEDDA}" srcOrd="0" destOrd="0" parTransId="{D480B4BD-9E8B-45CC-B6B6-303AD172FB48}" sibTransId="{5338AFA9-54FE-4E98-BE4E-2D047C26674E}"/>
    <dgm:cxn modelId="{D2663E60-33E9-4799-AFF0-9FE0B64FD14E}" type="presOf" srcId="{11980168-D67E-47E6-BB92-B4CC738EEDDA}" destId="{EDFF2279-0A49-4FE7-BD42-FD35693D70D0}" srcOrd="0" destOrd="0" presId="urn:microsoft.com/office/officeart/2005/8/layout/vList5"/>
    <dgm:cxn modelId="{4930C463-B5F6-43A3-8685-E6E8023F6A14}" type="presOf" srcId="{D95D8ED0-0F1E-4E51-BFC4-86CEB62C747A}" destId="{EC497F09-AD3D-4F0A-8C05-7D98154DD2AB}" srcOrd="0" destOrd="0" presId="urn:microsoft.com/office/officeart/2005/8/layout/vList5"/>
    <dgm:cxn modelId="{23D5FB7F-14DD-495D-9227-119E19101925}" type="presParOf" srcId="{EC497F09-AD3D-4F0A-8C05-7D98154DD2AB}" destId="{7D4A1972-7819-4CF0-9163-419DC3314E38}" srcOrd="0" destOrd="0" presId="urn:microsoft.com/office/officeart/2005/8/layout/vList5"/>
    <dgm:cxn modelId="{CED23275-AEED-4B3F-9965-896439FA1FB7}" type="presParOf" srcId="{7D4A1972-7819-4CF0-9163-419DC3314E38}" destId="{EDFF2279-0A49-4FE7-BD42-FD35693D70D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011B36-6BF2-4E0C-A7FD-E3C5CE58361F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respecting religious beliefs</a:t>
          </a:r>
          <a:endParaRPr lang="en-US" b="1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908D3E3E-2183-46CC-BEFC-43472FAB8DC2}" type="parTrans" cxnId="{C16DBA97-AF6D-4435-BD8B-D2A7700D699B}">
      <dgm:prSet/>
      <dgm:spPr/>
      <dgm:t>
        <a:bodyPr/>
        <a:lstStyle/>
        <a:p>
          <a:endParaRPr lang="en-US"/>
        </a:p>
      </dgm:t>
    </dgm:pt>
    <dgm:pt modelId="{4DDB18E8-C6AD-43CE-8E23-48F5738F3E81}" type="sibTrans" cxnId="{C16DBA97-AF6D-4435-BD8B-D2A7700D699B}">
      <dgm:prSet/>
      <dgm:spPr/>
      <dgm:t>
        <a:bodyPr/>
        <a:lstStyle/>
        <a:p>
          <a:endParaRPr lang="en-US"/>
        </a:p>
      </dgm:t>
    </dgm:pt>
    <dgm:pt modelId="{9F6EA9C9-7CB7-4579-814B-7578DD90AB5B}">
      <dgm:prSet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r>
            <a:rPr lang="en-US" b="1" dirty="0" smtClean="0"/>
            <a:t>Some things you are offering are NOT in agreement with that religion’s beliefs</a:t>
          </a:r>
          <a:endParaRPr lang="en-US" b="1" dirty="0"/>
        </a:p>
      </dgm:t>
    </dgm:pt>
    <dgm:pt modelId="{2D3D10DF-BD78-4A89-9B7B-FDBBF0EE5415}" type="parTrans" cxnId="{F6C8618A-BF54-4F4A-9074-6213F618CD06}">
      <dgm:prSet/>
      <dgm:spPr/>
      <dgm:t>
        <a:bodyPr/>
        <a:lstStyle/>
        <a:p>
          <a:endParaRPr lang="en-US"/>
        </a:p>
      </dgm:t>
    </dgm:pt>
    <dgm:pt modelId="{B0F844EF-6656-49D5-A537-9FA82D216A1D}" type="sibTrans" cxnId="{F6C8618A-BF54-4F4A-9074-6213F618CD06}">
      <dgm:prSet/>
      <dgm:spPr/>
      <dgm:t>
        <a:bodyPr/>
        <a:lstStyle/>
        <a:p>
          <a:endParaRPr lang="en-US"/>
        </a:p>
      </dgm:t>
    </dgm:pt>
    <dgm:pt modelId="{4792FE22-4A4B-4E0B-8530-39F736929C7F}">
      <dgm:prSet/>
      <dgm:spPr/>
      <dgm:t>
        <a:bodyPr/>
        <a:lstStyle/>
        <a:p>
          <a:r>
            <a:rPr lang="en-US" b="1" dirty="0" smtClean="0"/>
            <a:t>Need a “translator” or “bridge” to help you point out important items that are relevant to the religious organization’s context</a:t>
          </a:r>
          <a:endParaRPr lang="en-US" b="1" dirty="0"/>
        </a:p>
      </dgm:t>
    </dgm:pt>
    <dgm:pt modelId="{99024D19-63C6-4EF9-AE74-5A59AC719A37}" type="parTrans" cxnId="{D328F6D0-6050-43B8-9D20-5813D1F61701}">
      <dgm:prSet/>
      <dgm:spPr/>
    </dgm:pt>
    <dgm:pt modelId="{BB3DE283-DAF8-4652-978E-A2FB41559982}" type="sibTrans" cxnId="{D328F6D0-6050-43B8-9D20-5813D1F61701}">
      <dgm:prSet/>
      <dgm:spPr/>
    </dgm:pt>
    <dgm:pt modelId="{D785DA7E-0F8B-496E-A742-B50F728B6398}">
      <dgm:prSet/>
      <dgm:spPr/>
      <dgm:t>
        <a:bodyPr/>
        <a:lstStyle/>
        <a:p>
          <a:r>
            <a:rPr lang="en-US" b="1" i="1" dirty="0" smtClean="0"/>
            <a:t>Example: some orthodox Jewish and Muslim believers do not believe in loans</a:t>
          </a:r>
          <a:endParaRPr lang="en-US" b="1" i="1" dirty="0"/>
        </a:p>
      </dgm:t>
    </dgm:pt>
    <dgm:pt modelId="{2F1892A7-2174-4129-A4C9-36B79B18820A}" type="parTrans" cxnId="{DF2BF2B6-B71A-45DF-AAFD-C913A48F6963}">
      <dgm:prSet/>
      <dgm:spPr/>
    </dgm:pt>
    <dgm:pt modelId="{88803BC8-C670-43BD-8482-067F8AD821F3}" type="sibTrans" cxnId="{DF2BF2B6-B71A-45DF-AAFD-C913A48F6963}">
      <dgm:prSet/>
      <dgm:spPr/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F8A279-9344-4159-81C5-3011000D2157}" type="pres">
      <dgm:prSet presAssocID="{24011B36-6BF2-4E0C-A7FD-E3C5CE58361F}" presName="linNode" presStyleCnt="0"/>
      <dgm:spPr/>
    </dgm:pt>
    <dgm:pt modelId="{D2BF5EFC-D4AB-437C-BEAA-82095E892FBB}" type="pres">
      <dgm:prSet presAssocID="{24011B36-6BF2-4E0C-A7FD-E3C5CE58361F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7DBBA8-9C92-4039-99DE-B3C3CBE7C416}" type="pres">
      <dgm:prSet presAssocID="{24011B36-6BF2-4E0C-A7FD-E3C5CE58361F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2DE8D4-DEE0-49DA-9F4E-1150FFA89193}" type="presOf" srcId="{4792FE22-4A4B-4E0B-8530-39F736929C7F}" destId="{707DBBA8-9C92-4039-99DE-B3C3CBE7C416}" srcOrd="0" destOrd="2" presId="urn:microsoft.com/office/officeart/2005/8/layout/vList5"/>
    <dgm:cxn modelId="{65BC5F75-3510-4CCF-91F8-83D46908C561}" type="presOf" srcId="{24011B36-6BF2-4E0C-A7FD-E3C5CE58361F}" destId="{D2BF5EFC-D4AB-437C-BEAA-82095E892FBB}" srcOrd="0" destOrd="0" presId="urn:microsoft.com/office/officeart/2005/8/layout/vList5"/>
    <dgm:cxn modelId="{F6C8618A-BF54-4F4A-9074-6213F618CD06}" srcId="{24011B36-6BF2-4E0C-A7FD-E3C5CE58361F}" destId="{9F6EA9C9-7CB7-4579-814B-7578DD90AB5B}" srcOrd="0" destOrd="0" parTransId="{2D3D10DF-BD78-4A89-9B7B-FDBBF0EE5415}" sibTransId="{B0F844EF-6656-49D5-A537-9FA82D216A1D}"/>
    <dgm:cxn modelId="{DF2BF2B6-B71A-45DF-AAFD-C913A48F6963}" srcId="{9F6EA9C9-7CB7-4579-814B-7578DD90AB5B}" destId="{D785DA7E-0F8B-496E-A742-B50F728B6398}" srcOrd="0" destOrd="0" parTransId="{2F1892A7-2174-4129-A4C9-36B79B18820A}" sibTransId="{88803BC8-C670-43BD-8482-067F8AD821F3}"/>
    <dgm:cxn modelId="{AB66277B-CB06-4841-993E-78ADB56AC37B}" type="presOf" srcId="{9F6EA9C9-7CB7-4579-814B-7578DD90AB5B}" destId="{707DBBA8-9C92-4039-99DE-B3C3CBE7C416}" srcOrd="0" destOrd="0" presId="urn:microsoft.com/office/officeart/2005/8/layout/vList5"/>
    <dgm:cxn modelId="{C16DBA97-AF6D-4435-BD8B-D2A7700D699B}" srcId="{D95D8ED0-0F1E-4E51-BFC4-86CEB62C747A}" destId="{24011B36-6BF2-4E0C-A7FD-E3C5CE58361F}" srcOrd="0" destOrd="0" parTransId="{908D3E3E-2183-46CC-BEFC-43472FAB8DC2}" sibTransId="{4DDB18E8-C6AD-43CE-8E23-48F5738F3E81}"/>
    <dgm:cxn modelId="{B955AE7A-1067-4ECC-95F9-D9D89A4D6968}" type="presOf" srcId="{D785DA7E-0F8B-496E-A742-B50F728B6398}" destId="{707DBBA8-9C92-4039-99DE-B3C3CBE7C416}" srcOrd="0" destOrd="1" presId="urn:microsoft.com/office/officeart/2005/8/layout/vList5"/>
    <dgm:cxn modelId="{FA5AA592-392E-4052-AB4C-BB308396DF53}" type="presOf" srcId="{D95D8ED0-0F1E-4E51-BFC4-86CEB62C747A}" destId="{EC497F09-AD3D-4F0A-8C05-7D98154DD2AB}" srcOrd="0" destOrd="0" presId="urn:microsoft.com/office/officeart/2005/8/layout/vList5"/>
    <dgm:cxn modelId="{D328F6D0-6050-43B8-9D20-5813D1F61701}" srcId="{24011B36-6BF2-4E0C-A7FD-E3C5CE58361F}" destId="{4792FE22-4A4B-4E0B-8530-39F736929C7F}" srcOrd="1" destOrd="0" parTransId="{99024D19-63C6-4EF9-AE74-5A59AC719A37}" sibTransId="{BB3DE283-DAF8-4652-978E-A2FB41559982}"/>
    <dgm:cxn modelId="{ACCD7786-720E-4715-BAEE-C339EAF6171C}" type="presParOf" srcId="{EC497F09-AD3D-4F0A-8C05-7D98154DD2AB}" destId="{15F8A279-9344-4159-81C5-3011000D2157}" srcOrd="0" destOrd="0" presId="urn:microsoft.com/office/officeart/2005/8/layout/vList5"/>
    <dgm:cxn modelId="{C971284C-58C9-4B50-9FBE-D82D19D479B0}" type="presParOf" srcId="{15F8A279-9344-4159-81C5-3011000D2157}" destId="{D2BF5EFC-D4AB-437C-BEAA-82095E892FBB}" srcOrd="0" destOrd="0" presId="urn:microsoft.com/office/officeart/2005/8/layout/vList5"/>
    <dgm:cxn modelId="{98643D31-068A-497A-B8BE-F15F4CB37CC0}" type="presParOf" srcId="{15F8A279-9344-4159-81C5-3011000D2157}" destId="{707DBBA8-9C92-4039-99DE-B3C3CBE7C41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216A24-0C6B-49AF-A273-3B97964EB0E3}">
      <dgm:prSet custT="1"/>
      <dgm:spPr>
        <a:gradFill rotWithShape="0">
          <a:gsLst>
            <a:gs pos="0">
              <a:srgbClr val="FF0000"/>
            </a:gs>
            <a:gs pos="100000">
              <a:srgbClr val="002060"/>
            </a:gs>
          </a:gsLst>
          <a:lin ang="5580000" scaled="0"/>
        </a:gradFill>
      </dgm:spPr>
      <dgm:t>
        <a:bodyPr lIns="0" rIns="0"/>
        <a:lstStyle/>
        <a:p>
          <a:r>
            <a:rPr lang="en-US" sz="3600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range of conservatism</a:t>
          </a:r>
          <a:endParaRPr lang="en-US" sz="3600" b="1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23F485FB-B81E-4230-A989-C0F1B2463EC7}" type="parTrans" cxnId="{DB4A7FB4-291D-4A4D-BB57-6C15181AA33E}">
      <dgm:prSet/>
      <dgm:spPr/>
      <dgm:t>
        <a:bodyPr/>
        <a:lstStyle/>
        <a:p>
          <a:endParaRPr lang="en-US"/>
        </a:p>
      </dgm:t>
    </dgm:pt>
    <dgm:pt modelId="{3EFE3F9B-11D2-4EBA-AEAC-F37EC83C987F}" type="sibTrans" cxnId="{DB4A7FB4-291D-4A4D-BB57-6C15181AA33E}">
      <dgm:prSet/>
      <dgm:spPr/>
      <dgm:t>
        <a:bodyPr/>
        <a:lstStyle/>
        <a:p>
          <a:endParaRPr lang="en-US"/>
        </a:p>
      </dgm:t>
    </dgm:pt>
    <dgm:pt modelId="{0B84CB5B-F7D2-4E52-AFE0-7EFDC26641BD}">
      <dgm:prSet/>
      <dgm:spPr>
        <a:gradFill flip="none" rotWithShape="1">
          <a:gsLst>
            <a:gs pos="0">
              <a:srgbClr val="FF0000"/>
            </a:gs>
            <a:gs pos="100000">
              <a:srgbClr val="002060"/>
            </a:gs>
          </a:gsLst>
          <a:lin ang="8100000" scaled="0"/>
          <a:tileRect/>
        </a:gra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 Black" panose="020B0A04020102020204" pitchFamily="34" charset="0"/>
            </a:rPr>
            <a:t>Different types require different responses</a:t>
          </a:r>
          <a:endParaRPr lang="en-US" b="1" dirty="0">
            <a:ln>
              <a:solidFill>
                <a:sysClr val="windowText" lastClr="000000"/>
              </a:solidFill>
            </a:ln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A1680F1F-3C52-43FA-B6C6-9068F8555F78}" type="parTrans" cxnId="{2C19158C-D51E-4F64-ACDF-95FD07EC8CAA}">
      <dgm:prSet/>
      <dgm:spPr/>
      <dgm:t>
        <a:bodyPr/>
        <a:lstStyle/>
        <a:p>
          <a:endParaRPr lang="en-US"/>
        </a:p>
      </dgm:t>
    </dgm:pt>
    <dgm:pt modelId="{72197BAB-2637-440C-8CBE-258692079BFA}" type="sibTrans" cxnId="{2C19158C-D51E-4F64-ACDF-95FD07EC8CAA}">
      <dgm:prSet/>
      <dgm:spPr/>
      <dgm:t>
        <a:bodyPr/>
        <a:lstStyle/>
        <a:p>
          <a:endParaRPr lang="en-US"/>
        </a:p>
      </dgm:t>
    </dgm:pt>
    <dgm:pt modelId="{F196DDE5-AC52-428A-8636-23858C6238C2}">
      <dgm:prSet/>
      <dgm:spPr>
        <a:gradFill flip="none" rotWithShape="1">
          <a:gsLst>
            <a:gs pos="0">
              <a:srgbClr val="FF0000"/>
            </a:gs>
            <a:gs pos="100000">
              <a:srgbClr val="002060"/>
            </a:gs>
          </a:gsLst>
          <a:lin ang="8100000" scaled="0"/>
          <a:tileRect/>
        </a:gra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 Black" panose="020B0A04020102020204" pitchFamily="34" charset="0"/>
            </a:rPr>
            <a:t>Value different people</a:t>
          </a:r>
          <a:endParaRPr lang="en-US" b="1" dirty="0">
            <a:ln>
              <a:solidFill>
                <a:sysClr val="windowText" lastClr="000000"/>
              </a:solidFill>
            </a:ln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F152BED6-529A-4F39-B7AB-F1805A8E28E1}" type="parTrans" cxnId="{FDF6263A-C2F6-4E38-B48B-12E34D55317A}">
      <dgm:prSet/>
      <dgm:spPr/>
      <dgm:t>
        <a:bodyPr/>
        <a:lstStyle/>
        <a:p>
          <a:endParaRPr lang="en-US"/>
        </a:p>
      </dgm:t>
    </dgm:pt>
    <dgm:pt modelId="{87F11082-CBD1-4943-B2E6-FFA9049D77C6}" type="sibTrans" cxnId="{FDF6263A-C2F6-4E38-B48B-12E34D55317A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6833C7-EFF4-4DDC-B346-42E99D456C45}" type="pres">
      <dgm:prSet presAssocID="{6A216A24-0C6B-49AF-A273-3B97964EB0E3}" presName="linNode" presStyleCnt="0"/>
      <dgm:spPr/>
    </dgm:pt>
    <dgm:pt modelId="{6AC262A8-D27B-4C56-90A6-6EEDC773E043}" type="pres">
      <dgm:prSet presAssocID="{6A216A24-0C6B-49AF-A273-3B97964EB0E3}" presName="parentText" presStyleLbl="node1" presStyleIdx="0" presStyleCnt="1" custScaleX="14459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DF7091-7AE8-4C5A-9ED6-52E0A7CA6C2D}" type="pres">
      <dgm:prSet presAssocID="{6A216A24-0C6B-49AF-A273-3B97964EB0E3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547651-5B7A-4994-957A-AE26EE9A0B69}" type="presOf" srcId="{6A216A24-0C6B-49AF-A273-3B97964EB0E3}" destId="{6AC262A8-D27B-4C56-90A6-6EEDC773E043}" srcOrd="0" destOrd="0" presId="urn:microsoft.com/office/officeart/2005/8/layout/vList5"/>
    <dgm:cxn modelId="{47E96BF1-6135-4785-9AC2-702A087B748B}" type="presOf" srcId="{F196DDE5-AC52-428A-8636-23858C6238C2}" destId="{FDDF7091-7AE8-4C5A-9ED6-52E0A7CA6C2D}" srcOrd="0" destOrd="1" presId="urn:microsoft.com/office/officeart/2005/8/layout/vList5"/>
    <dgm:cxn modelId="{AF5F3178-3D67-4B91-867F-F820DC1FC69E}" type="presOf" srcId="{D95D8ED0-0F1E-4E51-BFC4-86CEB62C747A}" destId="{EC497F09-AD3D-4F0A-8C05-7D98154DD2AB}" srcOrd="0" destOrd="0" presId="urn:microsoft.com/office/officeart/2005/8/layout/vList5"/>
    <dgm:cxn modelId="{2C19158C-D51E-4F64-ACDF-95FD07EC8CAA}" srcId="{6A216A24-0C6B-49AF-A273-3B97964EB0E3}" destId="{0B84CB5B-F7D2-4E52-AFE0-7EFDC26641BD}" srcOrd="0" destOrd="0" parTransId="{A1680F1F-3C52-43FA-B6C6-9068F8555F78}" sibTransId="{72197BAB-2637-440C-8CBE-258692079BFA}"/>
    <dgm:cxn modelId="{FDF6263A-C2F6-4E38-B48B-12E34D55317A}" srcId="{6A216A24-0C6B-49AF-A273-3B97964EB0E3}" destId="{F196DDE5-AC52-428A-8636-23858C6238C2}" srcOrd="1" destOrd="0" parTransId="{F152BED6-529A-4F39-B7AB-F1805A8E28E1}" sibTransId="{87F11082-CBD1-4943-B2E6-FFA9049D77C6}"/>
    <dgm:cxn modelId="{D7D5AB56-981F-44A9-8908-9E2A7E6EACCE}" type="presOf" srcId="{0B84CB5B-F7D2-4E52-AFE0-7EFDC26641BD}" destId="{FDDF7091-7AE8-4C5A-9ED6-52E0A7CA6C2D}" srcOrd="0" destOrd="0" presId="urn:microsoft.com/office/officeart/2005/8/layout/vList5"/>
    <dgm:cxn modelId="{DB4A7FB4-291D-4A4D-BB57-6C15181AA33E}" srcId="{D95D8ED0-0F1E-4E51-BFC4-86CEB62C747A}" destId="{6A216A24-0C6B-49AF-A273-3B97964EB0E3}" srcOrd="0" destOrd="0" parTransId="{23F485FB-B81E-4230-A989-C0F1B2463EC7}" sibTransId="{3EFE3F9B-11D2-4EBA-AEAC-F37EC83C987F}"/>
    <dgm:cxn modelId="{13F439AF-B231-4D82-B3BB-B9474A81A8BE}" type="presParOf" srcId="{EC497F09-AD3D-4F0A-8C05-7D98154DD2AB}" destId="{7F6833C7-EFF4-4DDC-B346-42E99D456C45}" srcOrd="0" destOrd="0" presId="urn:microsoft.com/office/officeart/2005/8/layout/vList5"/>
    <dgm:cxn modelId="{42322A4D-E48C-4938-B94A-E8E0C6AF6DBC}" type="presParOf" srcId="{7F6833C7-EFF4-4DDC-B346-42E99D456C45}" destId="{6AC262A8-D27B-4C56-90A6-6EEDC773E043}" srcOrd="0" destOrd="0" presId="urn:microsoft.com/office/officeart/2005/8/layout/vList5"/>
    <dgm:cxn modelId="{4A768ED2-7E5E-4D33-B78B-F226B3E150A4}" type="presParOf" srcId="{7F6833C7-EFF4-4DDC-B346-42E99D456C45}" destId="{FDDF7091-7AE8-4C5A-9ED6-52E0A7CA6C2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DE7BA3EE-86EB-4862-87BE-FAB03E5D686C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93B1CA-FCE9-4457-9A18-14F640A8582E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This is an approximate map of theological standings (South side vs. 1600 block of E. 51</a:t>
          </a:r>
          <a:r>
            <a:rPr lang="en-US" baseline="30000" dirty="0" smtClean="0"/>
            <a:t>st</a:t>
          </a:r>
          <a:r>
            <a:rPr lang="en-US" dirty="0" smtClean="0"/>
            <a:t> ) . This is NOT a judgment on theology.</a:t>
          </a:r>
          <a:endParaRPr lang="en-US" dirty="0"/>
        </a:p>
      </dgm:t>
    </dgm:pt>
    <dgm:pt modelId="{54510AA8-BC38-4C4B-8B9D-473D5D31132A}" type="parTrans" cxnId="{D44C1C4A-A55A-4743-B534-43A92CE92694}">
      <dgm:prSet/>
      <dgm:spPr/>
      <dgm:t>
        <a:bodyPr/>
        <a:lstStyle/>
        <a:p>
          <a:endParaRPr lang="en-US"/>
        </a:p>
      </dgm:t>
    </dgm:pt>
    <dgm:pt modelId="{08418625-1ED3-4032-B567-5786033BC98C}" type="sibTrans" cxnId="{D44C1C4A-A55A-4743-B534-43A92CE92694}">
      <dgm:prSet/>
      <dgm:spPr/>
      <dgm:t>
        <a:bodyPr/>
        <a:lstStyle/>
        <a:p>
          <a:endParaRPr lang="en-US"/>
        </a:p>
      </dgm:t>
    </dgm:pt>
    <dgm:pt modelId="{8D5AED8F-6573-4DA1-B7E3-746D1D2E9463}">
      <dgm:prSet/>
      <dgm:spPr>
        <a:solidFill>
          <a:srgbClr val="002060"/>
        </a:solidFill>
      </dgm:spPr>
      <dgm:t>
        <a:bodyPr/>
        <a:lstStyle/>
        <a:p>
          <a:r>
            <a:rPr lang="en-US" dirty="0" smtClean="0"/>
            <a:t>Play the Kevin Bacon game</a:t>
          </a:r>
          <a:endParaRPr lang="en-US" dirty="0"/>
        </a:p>
      </dgm:t>
    </dgm:pt>
    <dgm:pt modelId="{B04627B8-94E6-411F-A86F-BFB860E9CABF}" type="parTrans" cxnId="{B304C373-4C60-4D43-AED7-2A21AAE6AFD4}">
      <dgm:prSet/>
      <dgm:spPr/>
      <dgm:t>
        <a:bodyPr/>
        <a:lstStyle/>
        <a:p>
          <a:endParaRPr lang="en-US"/>
        </a:p>
      </dgm:t>
    </dgm:pt>
    <dgm:pt modelId="{1EAA1453-9D46-4A41-B2EF-EEE649D4044A}" type="sibTrans" cxnId="{B304C373-4C60-4D43-AED7-2A21AAE6AFD4}">
      <dgm:prSet/>
      <dgm:spPr/>
      <dgm:t>
        <a:bodyPr/>
        <a:lstStyle/>
        <a:p>
          <a:endParaRPr lang="en-US"/>
        </a:p>
      </dgm:t>
    </dgm:pt>
    <dgm:pt modelId="{BAD9ED5C-C2CF-4CDF-8A63-2E60435A0599}">
      <dgm:prSet/>
      <dgm:spPr>
        <a:solidFill>
          <a:srgbClr val="FFFF0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Not an exact measurement, but will help to know approximately where they stand. (examples:  Salem Baptist is different from Trinity United)</a:t>
          </a:r>
          <a:endParaRPr lang="en-US" dirty="0">
            <a:solidFill>
              <a:schemeClr val="tx1"/>
            </a:solidFill>
          </a:endParaRPr>
        </a:p>
      </dgm:t>
    </dgm:pt>
    <dgm:pt modelId="{4CE738F7-02FA-48F8-8E90-86C1DBD82DC1}" type="parTrans" cxnId="{1412EEB8-290A-4C7E-A151-6A4C5DCD18B6}">
      <dgm:prSet/>
      <dgm:spPr/>
      <dgm:t>
        <a:bodyPr/>
        <a:lstStyle/>
        <a:p>
          <a:endParaRPr lang="en-US"/>
        </a:p>
      </dgm:t>
    </dgm:pt>
    <dgm:pt modelId="{16E8863A-F165-40B2-9CA0-5C2CCE1EE943}" type="sibTrans" cxnId="{1412EEB8-290A-4C7E-A151-6A4C5DCD18B6}">
      <dgm:prSet/>
      <dgm:spPr/>
      <dgm:t>
        <a:bodyPr/>
        <a:lstStyle/>
        <a:p>
          <a:endParaRPr lang="en-US"/>
        </a:p>
      </dgm:t>
    </dgm:pt>
    <dgm:pt modelId="{135F5B4B-09F1-4358-A28C-67DB071E20D1}">
      <dgm:prSet/>
      <dgm:spPr>
        <a:solidFill>
          <a:srgbClr val="00B050"/>
        </a:solidFill>
      </dgm:spPr>
      <dgm:t>
        <a:bodyPr/>
        <a:lstStyle/>
        <a:p>
          <a:r>
            <a:rPr lang="en-US" dirty="0" smtClean="0"/>
            <a:t>Extreme views (such as </a:t>
          </a:r>
          <a:r>
            <a:rPr lang="en-US" dirty="0" err="1" smtClean="0"/>
            <a:t>Westboro</a:t>
          </a:r>
          <a:r>
            <a:rPr lang="en-US" dirty="0" smtClean="0"/>
            <a:t> Baptist) are NOT a part of this range</a:t>
          </a:r>
          <a:endParaRPr lang="en-US" dirty="0"/>
        </a:p>
      </dgm:t>
    </dgm:pt>
    <dgm:pt modelId="{685535E6-9AAE-4DD3-A4C2-99938C9FE29A}" type="parTrans" cxnId="{D10C8295-789A-48AD-A701-320505B67487}">
      <dgm:prSet/>
      <dgm:spPr/>
      <dgm:t>
        <a:bodyPr/>
        <a:lstStyle/>
        <a:p>
          <a:endParaRPr lang="en-US"/>
        </a:p>
      </dgm:t>
    </dgm:pt>
    <dgm:pt modelId="{08FBF810-F549-4BBC-9EE2-B38201E17DF4}" type="sibTrans" cxnId="{D10C8295-789A-48AD-A701-320505B67487}">
      <dgm:prSet/>
      <dgm:spPr/>
      <dgm:t>
        <a:bodyPr/>
        <a:lstStyle/>
        <a:p>
          <a:endParaRPr lang="en-US"/>
        </a:p>
      </dgm:t>
    </dgm:pt>
    <dgm:pt modelId="{27AE06EA-ABBB-455E-B36F-17310FA6832C}">
      <dgm:prSet/>
      <dgm:spPr>
        <a:solidFill>
          <a:srgbClr val="FFC00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Individual aspects (such as style of worship, stance on a particular issue, dress code) may vary with a church, but this is a general stance</a:t>
          </a:r>
          <a:endParaRPr lang="en-US" dirty="0">
            <a:solidFill>
              <a:schemeClr val="tx1"/>
            </a:solidFill>
          </a:endParaRPr>
        </a:p>
      </dgm:t>
    </dgm:pt>
    <dgm:pt modelId="{DBD52F3F-8D81-4F66-8E2D-14195C24E74D}" type="parTrans" cxnId="{B5DA5251-38BF-4C11-9AB8-FCFF9D531009}">
      <dgm:prSet/>
      <dgm:spPr/>
      <dgm:t>
        <a:bodyPr/>
        <a:lstStyle/>
        <a:p>
          <a:endParaRPr lang="en-US"/>
        </a:p>
      </dgm:t>
    </dgm:pt>
    <dgm:pt modelId="{EDECE6C9-7A6C-4D9A-8B67-3E05CC730004}" type="sibTrans" cxnId="{B5DA5251-38BF-4C11-9AB8-FCFF9D531009}">
      <dgm:prSet/>
      <dgm:spPr/>
      <dgm:t>
        <a:bodyPr/>
        <a:lstStyle/>
        <a:p>
          <a:endParaRPr lang="en-US"/>
        </a:p>
      </dgm:t>
    </dgm:pt>
    <dgm:pt modelId="{75916E35-EC8A-41A0-82AC-AE9D1C7E225A}" type="pres">
      <dgm:prSet presAssocID="{DE7BA3EE-86EB-4862-87BE-FAB03E5D686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E6F251-7598-4CA8-9927-8C4AEA904730}" type="pres">
      <dgm:prSet presAssocID="{C493B1CA-FCE9-4457-9A18-14F640A8582E}" presName="comp" presStyleCnt="0"/>
      <dgm:spPr/>
    </dgm:pt>
    <dgm:pt modelId="{7292D895-5567-4811-A2CD-83E7AA00F194}" type="pres">
      <dgm:prSet presAssocID="{C493B1CA-FCE9-4457-9A18-14F640A8582E}" presName="box" presStyleLbl="node1" presStyleIdx="0" presStyleCnt="5" custLinFactNeighborY="6220"/>
      <dgm:spPr/>
      <dgm:t>
        <a:bodyPr/>
        <a:lstStyle/>
        <a:p>
          <a:endParaRPr lang="en-US"/>
        </a:p>
      </dgm:t>
    </dgm:pt>
    <dgm:pt modelId="{4D633A3A-6F55-46BD-879C-685B1A990782}" type="pres">
      <dgm:prSet presAssocID="{C493B1CA-FCE9-4457-9A18-14F640A8582E}" presName="img" presStyleLbl="fgImgPlace1" presStyleIdx="0" presStyleCnt="5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9EFA4C6-B453-4612-AE9C-F30748792136}" type="pres">
      <dgm:prSet presAssocID="{C493B1CA-FCE9-4457-9A18-14F640A8582E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E33E11-B509-433E-9B7D-ABB1771A791A}" type="pres">
      <dgm:prSet presAssocID="{08418625-1ED3-4032-B567-5786033BC98C}" presName="spacer" presStyleCnt="0"/>
      <dgm:spPr/>
    </dgm:pt>
    <dgm:pt modelId="{0B629006-C4FF-4B76-94EF-147DBC77DD49}" type="pres">
      <dgm:prSet presAssocID="{27AE06EA-ABBB-455E-B36F-17310FA6832C}" presName="comp" presStyleCnt="0"/>
      <dgm:spPr/>
    </dgm:pt>
    <dgm:pt modelId="{D3881BCB-08FB-4C95-9396-875D6ED88B30}" type="pres">
      <dgm:prSet presAssocID="{27AE06EA-ABBB-455E-B36F-17310FA6832C}" presName="box" presStyleLbl="node1" presStyleIdx="1" presStyleCnt="5"/>
      <dgm:spPr/>
      <dgm:t>
        <a:bodyPr/>
        <a:lstStyle/>
        <a:p>
          <a:endParaRPr lang="en-US"/>
        </a:p>
      </dgm:t>
    </dgm:pt>
    <dgm:pt modelId="{8E752298-2BA0-4160-8D89-CDC6022A2373}" type="pres">
      <dgm:prSet presAssocID="{27AE06EA-ABBB-455E-B36F-17310FA6832C}" presName="img" presStyleLbl="fgImgPlace1" presStyleIdx="1" presStyleCnt="5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C03EAB8-F30E-4A9C-A669-18184CA729A2}" type="pres">
      <dgm:prSet presAssocID="{27AE06EA-ABBB-455E-B36F-17310FA6832C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AD339B-6F5A-41A5-91DF-BFE1F664098D}" type="pres">
      <dgm:prSet presAssocID="{EDECE6C9-7A6C-4D9A-8B67-3E05CC730004}" presName="spacer" presStyleCnt="0"/>
      <dgm:spPr/>
    </dgm:pt>
    <dgm:pt modelId="{5899EC1A-7410-47AC-B1F8-F153D994B3AD}" type="pres">
      <dgm:prSet presAssocID="{BAD9ED5C-C2CF-4CDF-8A63-2E60435A0599}" presName="comp" presStyleCnt="0"/>
      <dgm:spPr/>
    </dgm:pt>
    <dgm:pt modelId="{40BFCDD9-C02A-42AA-8AEF-981818EDA27F}" type="pres">
      <dgm:prSet presAssocID="{BAD9ED5C-C2CF-4CDF-8A63-2E60435A0599}" presName="box" presStyleLbl="node1" presStyleIdx="2" presStyleCnt="5" custLinFactNeighborY="2066"/>
      <dgm:spPr/>
      <dgm:t>
        <a:bodyPr/>
        <a:lstStyle/>
        <a:p>
          <a:endParaRPr lang="en-US"/>
        </a:p>
      </dgm:t>
    </dgm:pt>
    <dgm:pt modelId="{D268B8FF-D3BA-4AD2-BDFE-71A37348C42A}" type="pres">
      <dgm:prSet presAssocID="{BAD9ED5C-C2CF-4CDF-8A63-2E60435A0599}" presName="img" presStyleLbl="fgImgPlace1" presStyleIdx="2" presStyleCnt="5"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D750A0B-2C34-4102-8E71-73BCDD64230F}" type="pres">
      <dgm:prSet presAssocID="{BAD9ED5C-C2CF-4CDF-8A63-2E60435A0599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DA2CF6-21DB-4F48-A5D3-21F381B85D0C}" type="pres">
      <dgm:prSet presAssocID="{16E8863A-F165-40B2-9CA0-5C2CCE1EE943}" presName="spacer" presStyleCnt="0"/>
      <dgm:spPr/>
    </dgm:pt>
    <dgm:pt modelId="{B8A0117A-D029-49EB-889E-28DDF33B414C}" type="pres">
      <dgm:prSet presAssocID="{135F5B4B-09F1-4358-A28C-67DB071E20D1}" presName="comp" presStyleCnt="0"/>
      <dgm:spPr/>
    </dgm:pt>
    <dgm:pt modelId="{45A2BE7C-A019-492A-8A09-2FF6BCAA9F6A}" type="pres">
      <dgm:prSet presAssocID="{135F5B4B-09F1-4358-A28C-67DB071E20D1}" presName="box" presStyleLbl="node1" presStyleIdx="3" presStyleCnt="5"/>
      <dgm:spPr/>
      <dgm:t>
        <a:bodyPr/>
        <a:lstStyle/>
        <a:p>
          <a:endParaRPr lang="en-US"/>
        </a:p>
      </dgm:t>
    </dgm:pt>
    <dgm:pt modelId="{44863FC2-5C75-4E1C-BEEF-3854A5384389}" type="pres">
      <dgm:prSet presAssocID="{135F5B4B-09F1-4358-A28C-67DB071E20D1}" presName="img" presStyleLbl="fgImgPlace1" presStyleIdx="3" presStyleCnt="5"/>
      <dgm:spPr>
        <a:blipFill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7DC5F07-14B3-4772-8BC5-86F34CF713C2}" type="pres">
      <dgm:prSet presAssocID="{135F5B4B-09F1-4358-A28C-67DB071E20D1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A40D01-9990-415B-A7EE-5983FD30D51A}" type="pres">
      <dgm:prSet presAssocID="{08FBF810-F549-4BBC-9EE2-B38201E17DF4}" presName="spacer" presStyleCnt="0"/>
      <dgm:spPr/>
    </dgm:pt>
    <dgm:pt modelId="{3ED1CE84-C944-48B4-904D-A0E301B575D6}" type="pres">
      <dgm:prSet presAssocID="{8D5AED8F-6573-4DA1-B7E3-746D1D2E9463}" presName="comp" presStyleCnt="0"/>
      <dgm:spPr/>
    </dgm:pt>
    <dgm:pt modelId="{46302E20-2BA6-496C-8151-4DDD90E9E036}" type="pres">
      <dgm:prSet presAssocID="{8D5AED8F-6573-4DA1-B7E3-746D1D2E9463}" presName="box" presStyleLbl="node1" presStyleIdx="4" presStyleCnt="5"/>
      <dgm:spPr/>
      <dgm:t>
        <a:bodyPr/>
        <a:lstStyle/>
        <a:p>
          <a:endParaRPr lang="en-US"/>
        </a:p>
      </dgm:t>
    </dgm:pt>
    <dgm:pt modelId="{AAFD551E-A27E-4D7A-996A-A074D8E42CB7}" type="pres">
      <dgm:prSet presAssocID="{8D5AED8F-6573-4DA1-B7E3-746D1D2E9463}" presName="img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8000" b="-128000"/>
          </a:stretch>
        </a:blipFill>
      </dgm:spPr>
      <dgm:t>
        <a:bodyPr/>
        <a:lstStyle/>
        <a:p>
          <a:endParaRPr lang="en-US"/>
        </a:p>
      </dgm:t>
    </dgm:pt>
    <dgm:pt modelId="{0BA0977A-2C8F-4E36-8C89-16FEBABE45C4}" type="pres">
      <dgm:prSet presAssocID="{8D5AED8F-6573-4DA1-B7E3-746D1D2E9463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4C1C4A-A55A-4743-B534-43A92CE92694}" srcId="{DE7BA3EE-86EB-4862-87BE-FAB03E5D686C}" destId="{C493B1CA-FCE9-4457-9A18-14F640A8582E}" srcOrd="0" destOrd="0" parTransId="{54510AA8-BC38-4C4B-8B9D-473D5D31132A}" sibTransId="{08418625-1ED3-4032-B567-5786033BC98C}"/>
    <dgm:cxn modelId="{1412EEB8-290A-4C7E-A151-6A4C5DCD18B6}" srcId="{DE7BA3EE-86EB-4862-87BE-FAB03E5D686C}" destId="{BAD9ED5C-C2CF-4CDF-8A63-2E60435A0599}" srcOrd="2" destOrd="0" parTransId="{4CE738F7-02FA-48F8-8E90-86C1DBD82DC1}" sibTransId="{16E8863A-F165-40B2-9CA0-5C2CCE1EE943}"/>
    <dgm:cxn modelId="{BBBA9419-3E7B-4923-AF7D-9970C9993221}" type="presOf" srcId="{27AE06EA-ABBB-455E-B36F-17310FA6832C}" destId="{D3881BCB-08FB-4C95-9396-875D6ED88B30}" srcOrd="0" destOrd="0" presId="urn:microsoft.com/office/officeart/2005/8/layout/vList4#1"/>
    <dgm:cxn modelId="{06421D43-C22C-4ED8-8C0A-BCF99AC3D8DA}" type="presOf" srcId="{BAD9ED5C-C2CF-4CDF-8A63-2E60435A0599}" destId="{DD750A0B-2C34-4102-8E71-73BCDD64230F}" srcOrd="1" destOrd="0" presId="urn:microsoft.com/office/officeart/2005/8/layout/vList4#1"/>
    <dgm:cxn modelId="{B530BEE8-16BD-4171-BD4D-C214C0525A88}" type="presOf" srcId="{8D5AED8F-6573-4DA1-B7E3-746D1D2E9463}" destId="{46302E20-2BA6-496C-8151-4DDD90E9E036}" srcOrd="0" destOrd="0" presId="urn:microsoft.com/office/officeart/2005/8/layout/vList4#1"/>
    <dgm:cxn modelId="{F0A8FB88-8F2B-47CF-89C3-B21DAFBE30CC}" type="presOf" srcId="{BAD9ED5C-C2CF-4CDF-8A63-2E60435A0599}" destId="{40BFCDD9-C02A-42AA-8AEF-981818EDA27F}" srcOrd="0" destOrd="0" presId="urn:microsoft.com/office/officeart/2005/8/layout/vList4#1"/>
    <dgm:cxn modelId="{9F1AE63C-9059-4AA1-A076-304940C94C53}" type="presOf" srcId="{135F5B4B-09F1-4358-A28C-67DB071E20D1}" destId="{45A2BE7C-A019-492A-8A09-2FF6BCAA9F6A}" srcOrd="0" destOrd="0" presId="urn:microsoft.com/office/officeart/2005/8/layout/vList4#1"/>
    <dgm:cxn modelId="{DEE8B2C4-1B4A-4F82-975E-4C230929C7FF}" type="presOf" srcId="{DE7BA3EE-86EB-4862-87BE-FAB03E5D686C}" destId="{75916E35-EC8A-41A0-82AC-AE9D1C7E225A}" srcOrd="0" destOrd="0" presId="urn:microsoft.com/office/officeart/2005/8/layout/vList4#1"/>
    <dgm:cxn modelId="{D10C8295-789A-48AD-A701-320505B67487}" srcId="{DE7BA3EE-86EB-4862-87BE-FAB03E5D686C}" destId="{135F5B4B-09F1-4358-A28C-67DB071E20D1}" srcOrd="3" destOrd="0" parTransId="{685535E6-9AAE-4DD3-A4C2-99938C9FE29A}" sibTransId="{08FBF810-F549-4BBC-9EE2-B38201E17DF4}"/>
    <dgm:cxn modelId="{B304C373-4C60-4D43-AED7-2A21AAE6AFD4}" srcId="{DE7BA3EE-86EB-4862-87BE-FAB03E5D686C}" destId="{8D5AED8F-6573-4DA1-B7E3-746D1D2E9463}" srcOrd="4" destOrd="0" parTransId="{B04627B8-94E6-411F-A86F-BFB860E9CABF}" sibTransId="{1EAA1453-9D46-4A41-B2EF-EEE649D4044A}"/>
    <dgm:cxn modelId="{B5DA5251-38BF-4C11-9AB8-FCFF9D531009}" srcId="{DE7BA3EE-86EB-4862-87BE-FAB03E5D686C}" destId="{27AE06EA-ABBB-455E-B36F-17310FA6832C}" srcOrd="1" destOrd="0" parTransId="{DBD52F3F-8D81-4F66-8E2D-14195C24E74D}" sibTransId="{EDECE6C9-7A6C-4D9A-8B67-3E05CC730004}"/>
    <dgm:cxn modelId="{C027597F-8B51-4A00-A559-FA27ACBA9E0A}" type="presOf" srcId="{8D5AED8F-6573-4DA1-B7E3-746D1D2E9463}" destId="{0BA0977A-2C8F-4E36-8C89-16FEBABE45C4}" srcOrd="1" destOrd="0" presId="urn:microsoft.com/office/officeart/2005/8/layout/vList4#1"/>
    <dgm:cxn modelId="{02DB3408-E33F-4E02-AD6D-D85E059C6ED8}" type="presOf" srcId="{27AE06EA-ABBB-455E-B36F-17310FA6832C}" destId="{DC03EAB8-F30E-4A9C-A669-18184CA729A2}" srcOrd="1" destOrd="0" presId="urn:microsoft.com/office/officeart/2005/8/layout/vList4#1"/>
    <dgm:cxn modelId="{10024E8A-DB60-49BC-B6A5-EEA062DE9239}" type="presOf" srcId="{C493B1CA-FCE9-4457-9A18-14F640A8582E}" destId="{7292D895-5567-4811-A2CD-83E7AA00F194}" srcOrd="0" destOrd="0" presId="urn:microsoft.com/office/officeart/2005/8/layout/vList4#1"/>
    <dgm:cxn modelId="{B7572AA0-ECB2-4C10-AFBB-0DD52DED2C43}" type="presOf" srcId="{135F5B4B-09F1-4358-A28C-67DB071E20D1}" destId="{D7DC5F07-14B3-4772-8BC5-86F34CF713C2}" srcOrd="1" destOrd="0" presId="urn:microsoft.com/office/officeart/2005/8/layout/vList4#1"/>
    <dgm:cxn modelId="{A55D9C32-6BCD-4002-963A-263D6A7717B6}" type="presOf" srcId="{C493B1CA-FCE9-4457-9A18-14F640A8582E}" destId="{39EFA4C6-B453-4612-AE9C-F30748792136}" srcOrd="1" destOrd="0" presId="urn:microsoft.com/office/officeart/2005/8/layout/vList4#1"/>
    <dgm:cxn modelId="{7A812DA7-FFB2-4C37-A664-6AF99BA7A131}" type="presParOf" srcId="{75916E35-EC8A-41A0-82AC-AE9D1C7E225A}" destId="{6DE6F251-7598-4CA8-9927-8C4AEA904730}" srcOrd="0" destOrd="0" presId="urn:microsoft.com/office/officeart/2005/8/layout/vList4#1"/>
    <dgm:cxn modelId="{B21811F8-D33D-4198-A2A5-C1FA14573383}" type="presParOf" srcId="{6DE6F251-7598-4CA8-9927-8C4AEA904730}" destId="{7292D895-5567-4811-A2CD-83E7AA00F194}" srcOrd="0" destOrd="0" presId="urn:microsoft.com/office/officeart/2005/8/layout/vList4#1"/>
    <dgm:cxn modelId="{2960D9E5-2D19-4A0D-8018-314CF6C3819E}" type="presParOf" srcId="{6DE6F251-7598-4CA8-9927-8C4AEA904730}" destId="{4D633A3A-6F55-46BD-879C-685B1A990782}" srcOrd="1" destOrd="0" presId="urn:microsoft.com/office/officeart/2005/8/layout/vList4#1"/>
    <dgm:cxn modelId="{4E8A6E9D-A6F4-4203-B6E0-0D17BCB79E77}" type="presParOf" srcId="{6DE6F251-7598-4CA8-9927-8C4AEA904730}" destId="{39EFA4C6-B453-4612-AE9C-F30748792136}" srcOrd="2" destOrd="0" presId="urn:microsoft.com/office/officeart/2005/8/layout/vList4#1"/>
    <dgm:cxn modelId="{3F827DB8-10DE-4A1D-83F8-C320B7B88923}" type="presParOf" srcId="{75916E35-EC8A-41A0-82AC-AE9D1C7E225A}" destId="{6FE33E11-B509-433E-9B7D-ABB1771A791A}" srcOrd="1" destOrd="0" presId="urn:microsoft.com/office/officeart/2005/8/layout/vList4#1"/>
    <dgm:cxn modelId="{0D944B51-51F2-43AD-911F-DD91A4F537C2}" type="presParOf" srcId="{75916E35-EC8A-41A0-82AC-AE9D1C7E225A}" destId="{0B629006-C4FF-4B76-94EF-147DBC77DD49}" srcOrd="2" destOrd="0" presId="urn:microsoft.com/office/officeart/2005/8/layout/vList4#1"/>
    <dgm:cxn modelId="{2AC5E990-9AAD-465F-96AC-1CE032204121}" type="presParOf" srcId="{0B629006-C4FF-4B76-94EF-147DBC77DD49}" destId="{D3881BCB-08FB-4C95-9396-875D6ED88B30}" srcOrd="0" destOrd="0" presId="urn:microsoft.com/office/officeart/2005/8/layout/vList4#1"/>
    <dgm:cxn modelId="{E4075986-CFC1-420E-88A9-173D0E6432E8}" type="presParOf" srcId="{0B629006-C4FF-4B76-94EF-147DBC77DD49}" destId="{8E752298-2BA0-4160-8D89-CDC6022A2373}" srcOrd="1" destOrd="0" presId="urn:microsoft.com/office/officeart/2005/8/layout/vList4#1"/>
    <dgm:cxn modelId="{C4CC2883-B4CB-4578-80A5-CC7FF3C3FA96}" type="presParOf" srcId="{0B629006-C4FF-4B76-94EF-147DBC77DD49}" destId="{DC03EAB8-F30E-4A9C-A669-18184CA729A2}" srcOrd="2" destOrd="0" presId="urn:microsoft.com/office/officeart/2005/8/layout/vList4#1"/>
    <dgm:cxn modelId="{9C22553C-89C3-4C9D-9E12-0ACEBE5BDDB8}" type="presParOf" srcId="{75916E35-EC8A-41A0-82AC-AE9D1C7E225A}" destId="{01AD339B-6F5A-41A5-91DF-BFE1F664098D}" srcOrd="3" destOrd="0" presId="urn:microsoft.com/office/officeart/2005/8/layout/vList4#1"/>
    <dgm:cxn modelId="{7D79A7E4-823C-4038-BAD5-A2A515887651}" type="presParOf" srcId="{75916E35-EC8A-41A0-82AC-AE9D1C7E225A}" destId="{5899EC1A-7410-47AC-B1F8-F153D994B3AD}" srcOrd="4" destOrd="0" presId="urn:microsoft.com/office/officeart/2005/8/layout/vList4#1"/>
    <dgm:cxn modelId="{737E48FC-28EB-40F3-BE07-537C696B2514}" type="presParOf" srcId="{5899EC1A-7410-47AC-B1F8-F153D994B3AD}" destId="{40BFCDD9-C02A-42AA-8AEF-981818EDA27F}" srcOrd="0" destOrd="0" presId="urn:microsoft.com/office/officeart/2005/8/layout/vList4#1"/>
    <dgm:cxn modelId="{1695951D-7FC9-47B9-BE1D-243481633D9E}" type="presParOf" srcId="{5899EC1A-7410-47AC-B1F8-F153D994B3AD}" destId="{D268B8FF-D3BA-4AD2-BDFE-71A37348C42A}" srcOrd="1" destOrd="0" presId="urn:microsoft.com/office/officeart/2005/8/layout/vList4#1"/>
    <dgm:cxn modelId="{D6D49827-7DE3-49FA-9C10-015CE08D9562}" type="presParOf" srcId="{5899EC1A-7410-47AC-B1F8-F153D994B3AD}" destId="{DD750A0B-2C34-4102-8E71-73BCDD64230F}" srcOrd="2" destOrd="0" presId="urn:microsoft.com/office/officeart/2005/8/layout/vList4#1"/>
    <dgm:cxn modelId="{91B6CCA7-62AF-4C29-BCFE-01CA4BBE69A2}" type="presParOf" srcId="{75916E35-EC8A-41A0-82AC-AE9D1C7E225A}" destId="{51DA2CF6-21DB-4F48-A5D3-21F381B85D0C}" srcOrd="5" destOrd="0" presId="urn:microsoft.com/office/officeart/2005/8/layout/vList4#1"/>
    <dgm:cxn modelId="{DD928ADA-6E9A-4BCD-BCC2-D2E3F727E78D}" type="presParOf" srcId="{75916E35-EC8A-41A0-82AC-AE9D1C7E225A}" destId="{B8A0117A-D029-49EB-889E-28DDF33B414C}" srcOrd="6" destOrd="0" presId="urn:microsoft.com/office/officeart/2005/8/layout/vList4#1"/>
    <dgm:cxn modelId="{BD5CEF35-428D-457D-8A3C-62C6F6152CF1}" type="presParOf" srcId="{B8A0117A-D029-49EB-889E-28DDF33B414C}" destId="{45A2BE7C-A019-492A-8A09-2FF6BCAA9F6A}" srcOrd="0" destOrd="0" presId="urn:microsoft.com/office/officeart/2005/8/layout/vList4#1"/>
    <dgm:cxn modelId="{3C84E385-4FB4-4B0C-9232-6B5D69FCD3E0}" type="presParOf" srcId="{B8A0117A-D029-49EB-889E-28DDF33B414C}" destId="{44863FC2-5C75-4E1C-BEEF-3854A5384389}" srcOrd="1" destOrd="0" presId="urn:microsoft.com/office/officeart/2005/8/layout/vList4#1"/>
    <dgm:cxn modelId="{BEAA24B9-83CC-410A-B0A4-5294D4C4E771}" type="presParOf" srcId="{B8A0117A-D029-49EB-889E-28DDF33B414C}" destId="{D7DC5F07-14B3-4772-8BC5-86F34CF713C2}" srcOrd="2" destOrd="0" presId="urn:microsoft.com/office/officeart/2005/8/layout/vList4#1"/>
    <dgm:cxn modelId="{EF60B08A-16C1-420B-B408-6B93D6901BE6}" type="presParOf" srcId="{75916E35-EC8A-41A0-82AC-AE9D1C7E225A}" destId="{2EA40D01-9990-415B-A7EE-5983FD30D51A}" srcOrd="7" destOrd="0" presId="urn:microsoft.com/office/officeart/2005/8/layout/vList4#1"/>
    <dgm:cxn modelId="{00D80F4D-66AF-408C-9DAF-1A2C0086A634}" type="presParOf" srcId="{75916E35-EC8A-41A0-82AC-AE9D1C7E225A}" destId="{3ED1CE84-C944-48B4-904D-A0E301B575D6}" srcOrd="8" destOrd="0" presId="urn:microsoft.com/office/officeart/2005/8/layout/vList4#1"/>
    <dgm:cxn modelId="{3DB92854-E30B-4049-A8B8-91CA1A46513B}" type="presParOf" srcId="{3ED1CE84-C944-48B4-904D-A0E301B575D6}" destId="{46302E20-2BA6-496C-8151-4DDD90E9E036}" srcOrd="0" destOrd="0" presId="urn:microsoft.com/office/officeart/2005/8/layout/vList4#1"/>
    <dgm:cxn modelId="{AB1DE3B2-0349-4131-8F13-7C55503DF8DF}" type="presParOf" srcId="{3ED1CE84-C944-48B4-904D-A0E301B575D6}" destId="{AAFD551E-A27E-4D7A-996A-A074D8E42CB7}" srcOrd="1" destOrd="0" presId="urn:microsoft.com/office/officeart/2005/8/layout/vList4#1"/>
    <dgm:cxn modelId="{75C67A64-F4FC-4E68-A1C5-B8D2C09EB856}" type="presParOf" srcId="{3ED1CE84-C944-48B4-904D-A0E301B575D6}" destId="{0BA0977A-2C8F-4E36-8C89-16FEBABE45C4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F5BDDC-08BF-4C47-9BE5-0EEC1E44B2A7}">
      <dgm:prSet/>
      <dgm:spPr>
        <a:solidFill>
          <a:srgbClr val="FF0000"/>
        </a:solidFill>
      </dgm:spPr>
      <dgm:t>
        <a:bodyPr/>
        <a:lstStyle/>
        <a:p>
          <a:r>
            <a:rPr lang="en-US" u="none" dirty="0" smtClean="0">
              <a:ln w="3175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The Need in Waukegan</a:t>
          </a:r>
          <a:endParaRPr lang="en-US" b="1" u="none" dirty="0">
            <a:solidFill>
              <a:srgbClr val="D00E8F"/>
            </a:solidFill>
          </a:endParaRPr>
        </a:p>
      </dgm:t>
    </dgm:pt>
    <dgm:pt modelId="{90DD3166-F51E-48F5-B4C6-B1D7FFD878C6}" type="parTrans" cxnId="{190E39E1-C55E-45E6-A349-2F7CEAEEFAF8}">
      <dgm:prSet/>
      <dgm:spPr/>
      <dgm:t>
        <a:bodyPr/>
        <a:lstStyle/>
        <a:p>
          <a:endParaRPr lang="en-US"/>
        </a:p>
      </dgm:t>
    </dgm:pt>
    <dgm:pt modelId="{2E734A92-50C0-4B05-9782-390DEBF12A8F}" type="sibTrans" cxnId="{190E39E1-C55E-45E6-A349-2F7CEAEEFAF8}">
      <dgm:prSet/>
      <dgm:spPr/>
      <dgm:t>
        <a:bodyPr/>
        <a:lstStyle/>
        <a:p>
          <a:endParaRPr lang="en-US"/>
        </a:p>
      </dgm:t>
    </dgm:pt>
    <dgm:pt modelId="{22E82633-D48D-441D-A88A-6D2C42357500}">
      <dgm:prSet/>
      <dgm:spPr>
        <a:solidFill>
          <a:srgbClr val="FEAEAC">
            <a:alpha val="89804"/>
          </a:srgbClr>
        </a:solidFill>
      </dgm:spPr>
      <dgm:t>
        <a:bodyPr/>
        <a:lstStyle/>
        <a:p>
          <a:r>
            <a:rPr lang="en-US" dirty="0" smtClean="0">
              <a:ln w="3175">
                <a:noFill/>
              </a:ln>
              <a:solidFill>
                <a:sysClr val="windowText" lastClr="000000"/>
              </a:solidFill>
              <a:latin typeface="Arial Black" panose="020B0A04020102020204" pitchFamily="34" charset="0"/>
            </a:rPr>
            <a:t>Its population, close to 90,000, is 53 percent Latino, with a median income of $46,885 (2009).  Only 16.6% of residents hold a Bachelor’s Degree or higher (US Census Bureau)</a:t>
          </a:r>
          <a:endParaRPr lang="en-US" u="sng" dirty="0">
            <a:ln w="3175">
              <a:noFill/>
            </a:ln>
            <a:solidFill>
              <a:sysClr val="windowText" lastClr="000000"/>
            </a:solidFill>
            <a:latin typeface="Arial Black" panose="020B0A04020102020204" pitchFamily="34" charset="0"/>
          </a:endParaRPr>
        </a:p>
      </dgm:t>
    </dgm:pt>
    <dgm:pt modelId="{F33062D8-C696-4404-8849-7103B3014CD3}" type="parTrans" cxnId="{571139A9-E607-416B-811A-E7821A9E963C}">
      <dgm:prSet/>
      <dgm:spPr/>
      <dgm:t>
        <a:bodyPr/>
        <a:lstStyle/>
        <a:p>
          <a:endParaRPr lang="en-US"/>
        </a:p>
      </dgm:t>
    </dgm:pt>
    <dgm:pt modelId="{B0C188BB-F4A4-4CE3-B7E6-660DD1EAB03F}" type="sibTrans" cxnId="{571139A9-E607-416B-811A-E7821A9E963C}">
      <dgm:prSet/>
      <dgm:spPr/>
      <dgm:t>
        <a:bodyPr/>
        <a:lstStyle/>
        <a:p>
          <a:endParaRPr lang="en-US"/>
        </a:p>
      </dgm:t>
    </dgm:pt>
    <dgm:pt modelId="{FD221731-CCE9-48EB-9A57-6AA5E50D5555}">
      <dgm:prSet/>
      <dgm:spPr>
        <a:solidFill>
          <a:srgbClr val="FEAEAC">
            <a:alpha val="89804"/>
          </a:srgbClr>
        </a:solidFill>
      </dgm:spPr>
      <dgm:t>
        <a:bodyPr/>
        <a:lstStyle/>
        <a:p>
          <a:r>
            <a:rPr lang="en-US" dirty="0" smtClean="0">
              <a:ln w="3175">
                <a:noFill/>
              </a:ln>
              <a:solidFill>
                <a:sysClr val="windowText" lastClr="000000"/>
              </a:solidFill>
              <a:latin typeface="Arial Black" panose="020B0A04020102020204" pitchFamily="34" charset="0"/>
            </a:rPr>
            <a:t>Waukegan High School has 4,000 students served by two part-time college counselors.  Guidance counselors have a caseload of up to 400 students.  </a:t>
          </a:r>
          <a:endParaRPr lang="en-US" dirty="0">
            <a:ln w="3175">
              <a:noFill/>
            </a:ln>
            <a:solidFill>
              <a:sysClr val="windowText" lastClr="000000"/>
            </a:solidFill>
            <a:latin typeface="Arial Black" panose="020B0A04020102020204" pitchFamily="34" charset="0"/>
          </a:endParaRPr>
        </a:p>
      </dgm:t>
    </dgm:pt>
    <dgm:pt modelId="{67AA58CA-B76B-4AC1-9813-D78281D19947}" type="parTrans" cxnId="{D0C45F22-7C04-468C-AE82-81F999DDD8CA}">
      <dgm:prSet/>
      <dgm:spPr/>
      <dgm:t>
        <a:bodyPr/>
        <a:lstStyle/>
        <a:p>
          <a:endParaRPr lang="en-US"/>
        </a:p>
      </dgm:t>
    </dgm:pt>
    <dgm:pt modelId="{0B3C76BB-E1B5-4B6D-BAC4-124249596790}" type="sibTrans" cxnId="{D0C45F22-7C04-468C-AE82-81F999DDD8CA}">
      <dgm:prSet/>
      <dgm:spPr/>
      <dgm:t>
        <a:bodyPr/>
        <a:lstStyle/>
        <a:p>
          <a:endParaRPr lang="en-US"/>
        </a:p>
      </dgm:t>
    </dgm:pt>
    <dgm:pt modelId="{EC1A4233-9F8A-46DD-965B-AD2AB7F4774E}">
      <dgm:prSet/>
      <dgm:spPr>
        <a:solidFill>
          <a:srgbClr val="FEAEAC">
            <a:alpha val="89804"/>
          </a:srgbClr>
        </a:solidFill>
      </dgm:spPr>
      <dgm:t>
        <a:bodyPr/>
        <a:lstStyle/>
        <a:p>
          <a:r>
            <a:rPr lang="en-US" dirty="0" smtClean="0">
              <a:ln w="3175">
                <a:noFill/>
              </a:ln>
              <a:solidFill>
                <a:sysClr val="windowText" lastClr="000000"/>
              </a:solidFill>
              <a:latin typeface="Arial Black" panose="020B0A04020102020204" pitchFamily="34" charset="0"/>
            </a:rPr>
            <a:t>The majority of Waukegan High School students are not prepared for college – 18% college ready (Illinoisreportcard.com).</a:t>
          </a:r>
          <a:endParaRPr lang="en-US" dirty="0">
            <a:ln w="3175">
              <a:noFill/>
            </a:ln>
            <a:solidFill>
              <a:sysClr val="windowText" lastClr="000000"/>
            </a:solidFill>
            <a:latin typeface="Arial Black" panose="020B0A04020102020204" pitchFamily="34" charset="0"/>
          </a:endParaRPr>
        </a:p>
      </dgm:t>
    </dgm:pt>
    <dgm:pt modelId="{7E6714E6-4B60-4F1C-8ACE-E8C5C441B670}" type="parTrans" cxnId="{D0861858-CB53-489B-BA5B-3C314BC99409}">
      <dgm:prSet/>
      <dgm:spPr/>
      <dgm:t>
        <a:bodyPr/>
        <a:lstStyle/>
        <a:p>
          <a:endParaRPr lang="en-US"/>
        </a:p>
      </dgm:t>
    </dgm:pt>
    <dgm:pt modelId="{202B5E66-3C2B-4106-873D-B174D05EBDFD}" type="sibTrans" cxnId="{D0861858-CB53-489B-BA5B-3C314BC99409}">
      <dgm:prSet/>
      <dgm:spPr/>
      <dgm:t>
        <a:bodyPr/>
        <a:lstStyle/>
        <a:p>
          <a:endParaRPr lang="en-US"/>
        </a:p>
      </dgm:t>
    </dgm:pt>
    <dgm:pt modelId="{3DF0F6ED-1B72-4184-AD7D-622B8B5680E4}">
      <dgm:prSet/>
      <dgm:spPr>
        <a:solidFill>
          <a:srgbClr val="FEAEAC">
            <a:alpha val="89804"/>
          </a:srgbClr>
        </a:solidFill>
      </dgm:spPr>
      <dgm:t>
        <a:bodyPr/>
        <a:lstStyle/>
        <a:p>
          <a:r>
            <a:rPr lang="en-US" dirty="0" smtClean="0">
              <a:ln w="3175">
                <a:noFill/>
              </a:ln>
              <a:solidFill>
                <a:sysClr val="windowText" lastClr="000000"/>
              </a:solidFill>
              <a:latin typeface="Arial Black" panose="020B0A04020102020204" pitchFamily="34" charset="0"/>
            </a:rPr>
            <a:t>There are few if any programs to orient parents to the college process.</a:t>
          </a:r>
          <a:endParaRPr lang="en-US" dirty="0">
            <a:ln w="3175">
              <a:noFill/>
            </a:ln>
            <a:solidFill>
              <a:sysClr val="windowText" lastClr="000000"/>
            </a:solidFill>
            <a:latin typeface="Arial Black" panose="020B0A04020102020204" pitchFamily="34" charset="0"/>
          </a:endParaRPr>
        </a:p>
      </dgm:t>
    </dgm:pt>
    <dgm:pt modelId="{EA86DFA2-48B4-4DD0-9CF5-119F8DB5C9B6}" type="parTrans" cxnId="{9BEC71F8-613F-4DE5-98D6-A5FCF5864C22}">
      <dgm:prSet/>
      <dgm:spPr/>
      <dgm:t>
        <a:bodyPr/>
        <a:lstStyle/>
        <a:p>
          <a:endParaRPr lang="en-US"/>
        </a:p>
      </dgm:t>
    </dgm:pt>
    <dgm:pt modelId="{53FD0260-7E4B-40F9-A5BE-31E0348035EE}" type="sibTrans" cxnId="{9BEC71F8-613F-4DE5-98D6-A5FCF5864C22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6EFA03-006B-4C57-B339-940000DBF7DF}" type="pres">
      <dgm:prSet presAssocID="{34F5BDDC-08BF-4C47-9BE5-0EEC1E44B2A7}" presName="linNode" presStyleCnt="0"/>
      <dgm:spPr/>
    </dgm:pt>
    <dgm:pt modelId="{A7F5E2F3-393F-44C5-BCFD-21F379C1F8C6}" type="pres">
      <dgm:prSet presAssocID="{34F5BDDC-08BF-4C47-9BE5-0EEC1E44B2A7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0220EE-C0AE-4724-8AC4-094846BB530B}" type="pres">
      <dgm:prSet presAssocID="{34F5BDDC-08BF-4C47-9BE5-0EEC1E44B2A7}" presName="descendantText" presStyleLbl="alignAccFollowNode1" presStyleIdx="0" presStyleCnt="1" custScaleY="111012" custLinFactNeighborX="4165" custLinFactNeighborY="3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9EC4B0-79FB-4263-86DC-53CC6C694D8F}" type="presOf" srcId="{D95D8ED0-0F1E-4E51-BFC4-86CEB62C747A}" destId="{EC497F09-AD3D-4F0A-8C05-7D98154DD2AB}" srcOrd="0" destOrd="0" presId="urn:microsoft.com/office/officeart/2005/8/layout/vList5"/>
    <dgm:cxn modelId="{D0C45F22-7C04-468C-AE82-81F999DDD8CA}" srcId="{34F5BDDC-08BF-4C47-9BE5-0EEC1E44B2A7}" destId="{FD221731-CCE9-48EB-9A57-6AA5E50D5555}" srcOrd="1" destOrd="0" parTransId="{67AA58CA-B76B-4AC1-9813-D78281D19947}" sibTransId="{0B3C76BB-E1B5-4B6D-BAC4-124249596790}"/>
    <dgm:cxn modelId="{190E39E1-C55E-45E6-A349-2F7CEAEEFAF8}" srcId="{D95D8ED0-0F1E-4E51-BFC4-86CEB62C747A}" destId="{34F5BDDC-08BF-4C47-9BE5-0EEC1E44B2A7}" srcOrd="0" destOrd="0" parTransId="{90DD3166-F51E-48F5-B4C6-B1D7FFD878C6}" sibTransId="{2E734A92-50C0-4B05-9782-390DEBF12A8F}"/>
    <dgm:cxn modelId="{9BEC71F8-613F-4DE5-98D6-A5FCF5864C22}" srcId="{34F5BDDC-08BF-4C47-9BE5-0EEC1E44B2A7}" destId="{3DF0F6ED-1B72-4184-AD7D-622B8B5680E4}" srcOrd="3" destOrd="0" parTransId="{EA86DFA2-48B4-4DD0-9CF5-119F8DB5C9B6}" sibTransId="{53FD0260-7E4B-40F9-A5BE-31E0348035EE}"/>
    <dgm:cxn modelId="{F4647682-E597-41F5-9FDB-A41A7D33FEEF}" type="presOf" srcId="{EC1A4233-9F8A-46DD-965B-AD2AB7F4774E}" destId="{DC0220EE-C0AE-4724-8AC4-094846BB530B}" srcOrd="0" destOrd="2" presId="urn:microsoft.com/office/officeart/2005/8/layout/vList5"/>
    <dgm:cxn modelId="{34B810AB-E452-44D9-8742-C4EF6008118A}" type="presOf" srcId="{34F5BDDC-08BF-4C47-9BE5-0EEC1E44B2A7}" destId="{A7F5E2F3-393F-44C5-BCFD-21F379C1F8C6}" srcOrd="0" destOrd="0" presId="urn:microsoft.com/office/officeart/2005/8/layout/vList5"/>
    <dgm:cxn modelId="{571139A9-E607-416B-811A-E7821A9E963C}" srcId="{34F5BDDC-08BF-4C47-9BE5-0EEC1E44B2A7}" destId="{22E82633-D48D-441D-A88A-6D2C42357500}" srcOrd="0" destOrd="0" parTransId="{F33062D8-C696-4404-8849-7103B3014CD3}" sibTransId="{B0C188BB-F4A4-4CE3-B7E6-660DD1EAB03F}"/>
    <dgm:cxn modelId="{8DCF4538-ADC3-4B1A-8B6D-285E755220A8}" type="presOf" srcId="{3DF0F6ED-1B72-4184-AD7D-622B8B5680E4}" destId="{DC0220EE-C0AE-4724-8AC4-094846BB530B}" srcOrd="0" destOrd="3" presId="urn:microsoft.com/office/officeart/2005/8/layout/vList5"/>
    <dgm:cxn modelId="{D0861858-CB53-489B-BA5B-3C314BC99409}" srcId="{34F5BDDC-08BF-4C47-9BE5-0EEC1E44B2A7}" destId="{EC1A4233-9F8A-46DD-965B-AD2AB7F4774E}" srcOrd="2" destOrd="0" parTransId="{7E6714E6-4B60-4F1C-8ACE-E8C5C441B670}" sibTransId="{202B5E66-3C2B-4106-873D-B174D05EBDFD}"/>
    <dgm:cxn modelId="{3EA2141A-E8A5-4E21-87B4-9D9F4583548E}" type="presOf" srcId="{22E82633-D48D-441D-A88A-6D2C42357500}" destId="{DC0220EE-C0AE-4724-8AC4-094846BB530B}" srcOrd="0" destOrd="0" presId="urn:microsoft.com/office/officeart/2005/8/layout/vList5"/>
    <dgm:cxn modelId="{B27F9B45-D49A-4CD3-9EB0-940816F7DC7F}" type="presOf" srcId="{FD221731-CCE9-48EB-9A57-6AA5E50D5555}" destId="{DC0220EE-C0AE-4724-8AC4-094846BB530B}" srcOrd="0" destOrd="1" presId="urn:microsoft.com/office/officeart/2005/8/layout/vList5"/>
    <dgm:cxn modelId="{A3D62C0A-BC0E-4287-8159-623213DEC375}" type="presParOf" srcId="{EC497F09-AD3D-4F0A-8C05-7D98154DD2AB}" destId="{A96EFA03-006B-4C57-B339-940000DBF7DF}" srcOrd="0" destOrd="0" presId="urn:microsoft.com/office/officeart/2005/8/layout/vList5"/>
    <dgm:cxn modelId="{6DB0A026-274F-446E-A94E-FCAC43D798FA}" type="presParOf" srcId="{A96EFA03-006B-4C57-B339-940000DBF7DF}" destId="{A7F5E2F3-393F-44C5-BCFD-21F379C1F8C6}" srcOrd="0" destOrd="0" presId="urn:microsoft.com/office/officeart/2005/8/layout/vList5"/>
    <dgm:cxn modelId="{B12F8D97-1DBB-4A81-B464-2AE859E2655D}" type="presParOf" srcId="{A96EFA03-006B-4C57-B339-940000DBF7DF}" destId="{DC0220EE-C0AE-4724-8AC4-094846BB530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DE7BA3EE-86EB-4862-87BE-FAB03E5D686C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41F256-3C88-4BAF-8136-108951484673}">
      <dgm:prSet phldrT="[Text]"/>
      <dgm:spPr>
        <a:solidFill>
          <a:srgbClr val="FF9999"/>
        </a:solidFill>
      </dgm:spPr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Unitarian – Universalist</a:t>
          </a:r>
          <a:endParaRPr lang="en-US" dirty="0">
            <a:solidFill>
              <a:srgbClr val="002060"/>
            </a:solidFill>
          </a:endParaRPr>
        </a:p>
      </dgm:t>
    </dgm:pt>
    <dgm:pt modelId="{C7A9452F-00B0-4B69-8FE2-DB06D7A674C4}" type="parTrans" cxnId="{2D3D4A88-231C-4C41-8D03-78F149F895DB}">
      <dgm:prSet/>
      <dgm:spPr/>
      <dgm:t>
        <a:bodyPr/>
        <a:lstStyle/>
        <a:p>
          <a:endParaRPr lang="en-US"/>
        </a:p>
      </dgm:t>
    </dgm:pt>
    <dgm:pt modelId="{40084964-3FC8-40F2-A1AC-5636C8D71918}" type="sibTrans" cxnId="{2D3D4A88-231C-4C41-8D03-78F149F895DB}">
      <dgm:prSet/>
      <dgm:spPr/>
      <dgm:t>
        <a:bodyPr/>
        <a:lstStyle/>
        <a:p>
          <a:endParaRPr lang="en-US"/>
        </a:p>
      </dgm:t>
    </dgm:pt>
    <dgm:pt modelId="{C493B1CA-FCE9-4457-9A18-14F640A8582E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Trinity United Church of Christ, American Episcopal Church</a:t>
          </a:r>
          <a:endParaRPr lang="en-US" dirty="0">
            <a:solidFill>
              <a:schemeClr val="bg1"/>
            </a:solidFill>
          </a:endParaRPr>
        </a:p>
      </dgm:t>
    </dgm:pt>
    <dgm:pt modelId="{54510AA8-BC38-4C4B-8B9D-473D5D31132A}" type="parTrans" cxnId="{D44C1C4A-A55A-4743-B534-43A92CE92694}">
      <dgm:prSet/>
      <dgm:spPr/>
      <dgm:t>
        <a:bodyPr/>
        <a:lstStyle/>
        <a:p>
          <a:endParaRPr lang="en-US"/>
        </a:p>
      </dgm:t>
    </dgm:pt>
    <dgm:pt modelId="{08418625-1ED3-4032-B567-5786033BC98C}" type="sibTrans" cxnId="{D44C1C4A-A55A-4743-B534-43A92CE92694}">
      <dgm:prSet/>
      <dgm:spPr/>
      <dgm:t>
        <a:bodyPr/>
        <a:lstStyle/>
        <a:p>
          <a:endParaRPr lang="en-US"/>
        </a:p>
      </dgm:t>
    </dgm:pt>
    <dgm:pt modelId="{00AB3626-86FD-44B2-A1FC-492AF2244AF2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050" dirty="0" smtClean="0"/>
            <a:t>Liberty University, 1</a:t>
          </a:r>
          <a:r>
            <a:rPr lang="en-US" sz="1050" baseline="30000" dirty="0" smtClean="0"/>
            <a:t>st</a:t>
          </a:r>
          <a:r>
            <a:rPr lang="en-US" sz="1050" dirty="0" smtClean="0"/>
            <a:t> Baptist of Hammond, Pentecostal</a:t>
          </a:r>
        </a:p>
        <a:p>
          <a:r>
            <a:rPr lang="en-US" sz="900" b="0" dirty="0" err="1" smtClean="0"/>
            <a:t>Fundementalist</a:t>
          </a:r>
          <a:endParaRPr lang="en-US" sz="900" b="0" dirty="0" smtClean="0"/>
        </a:p>
        <a:p>
          <a:endParaRPr lang="en-US" sz="1050" dirty="0"/>
        </a:p>
      </dgm:t>
    </dgm:pt>
    <dgm:pt modelId="{290B3995-FEE9-4056-963E-A8036DAB572B}" type="parTrans" cxnId="{100FD086-FD2A-4675-B2DF-B73393047B24}">
      <dgm:prSet/>
      <dgm:spPr/>
      <dgm:t>
        <a:bodyPr/>
        <a:lstStyle/>
        <a:p>
          <a:endParaRPr lang="en-US"/>
        </a:p>
      </dgm:t>
    </dgm:pt>
    <dgm:pt modelId="{AB60B036-509B-411A-A28D-4FA87EE34CBE}" type="sibTrans" cxnId="{100FD086-FD2A-4675-B2DF-B73393047B24}">
      <dgm:prSet/>
      <dgm:spPr/>
      <dgm:t>
        <a:bodyPr/>
        <a:lstStyle/>
        <a:p>
          <a:endParaRPr lang="en-US"/>
        </a:p>
      </dgm:t>
    </dgm:pt>
    <dgm:pt modelId="{8D5AED8F-6573-4DA1-B7E3-746D1D2E9463}">
      <dgm:prSet/>
      <dgm:spPr>
        <a:solidFill>
          <a:srgbClr val="002060"/>
        </a:solidFill>
      </dgm:spPr>
      <dgm:t>
        <a:bodyPr/>
        <a:lstStyle/>
        <a:p>
          <a:r>
            <a:rPr lang="en-US" dirty="0" smtClean="0"/>
            <a:t>Moody Bible Institute, Salem Baptist, Southern Baptist,  New Life Covenant </a:t>
          </a:r>
          <a:r>
            <a:rPr lang="en-US" dirty="0" err="1" smtClean="0"/>
            <a:t>Charismatics</a:t>
          </a:r>
          <a:endParaRPr lang="en-US" dirty="0"/>
        </a:p>
      </dgm:t>
    </dgm:pt>
    <dgm:pt modelId="{B04627B8-94E6-411F-A86F-BFB860E9CABF}" type="parTrans" cxnId="{B304C373-4C60-4D43-AED7-2A21AAE6AFD4}">
      <dgm:prSet/>
      <dgm:spPr/>
      <dgm:t>
        <a:bodyPr/>
        <a:lstStyle/>
        <a:p>
          <a:endParaRPr lang="en-US"/>
        </a:p>
      </dgm:t>
    </dgm:pt>
    <dgm:pt modelId="{1EAA1453-9D46-4A41-B2EF-EEE649D4044A}" type="sibTrans" cxnId="{B304C373-4C60-4D43-AED7-2A21AAE6AFD4}">
      <dgm:prSet/>
      <dgm:spPr/>
      <dgm:t>
        <a:bodyPr/>
        <a:lstStyle/>
        <a:p>
          <a:endParaRPr lang="en-US"/>
        </a:p>
      </dgm:t>
    </dgm:pt>
    <dgm:pt modelId="{03FF75FC-06AB-4E33-949A-FD910269EC04}">
      <dgm:prSet custT="1"/>
      <dgm:spPr>
        <a:solidFill>
          <a:srgbClr val="00B0F0"/>
        </a:solidFill>
      </dgm:spPr>
      <dgm:t>
        <a:bodyPr/>
        <a:lstStyle/>
        <a:p>
          <a:r>
            <a:rPr lang="en-US" sz="1400" dirty="0" smtClean="0">
              <a:solidFill>
                <a:srgbClr val="002060"/>
              </a:solidFill>
            </a:rPr>
            <a:t>Wheaton College, Willow Creek, LCMS, Nazarene</a:t>
          </a:r>
          <a:endParaRPr lang="en-US" sz="1400" dirty="0">
            <a:solidFill>
              <a:srgbClr val="002060"/>
            </a:solidFill>
          </a:endParaRPr>
        </a:p>
      </dgm:t>
    </dgm:pt>
    <dgm:pt modelId="{2E3FFB97-C18E-4DC9-A747-771AC1299494}" type="parTrans" cxnId="{EA0F6DB7-2D67-453F-9463-223C0A4257C9}">
      <dgm:prSet/>
      <dgm:spPr/>
      <dgm:t>
        <a:bodyPr/>
        <a:lstStyle/>
        <a:p>
          <a:endParaRPr lang="en-US"/>
        </a:p>
      </dgm:t>
    </dgm:pt>
    <dgm:pt modelId="{A9EEBC5B-FDE6-4823-B854-1413D6B1D170}" type="sibTrans" cxnId="{EA0F6DB7-2D67-453F-9463-223C0A4257C9}">
      <dgm:prSet/>
      <dgm:spPr/>
      <dgm:t>
        <a:bodyPr/>
        <a:lstStyle/>
        <a:p>
          <a:endParaRPr lang="en-US"/>
        </a:p>
      </dgm:t>
    </dgm:pt>
    <dgm:pt modelId="{BAD9ED5C-C2CF-4CDF-8A63-2E60435A0599}">
      <dgm:prSet/>
      <dgm:spPr>
        <a:solidFill>
          <a:srgbClr val="FFFF00"/>
        </a:solidFill>
      </dgm:spPr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Roman Catholic (mid-level leadership), American Baptists, AME</a:t>
          </a:r>
          <a:endParaRPr lang="en-US" dirty="0">
            <a:solidFill>
              <a:srgbClr val="002060"/>
            </a:solidFill>
          </a:endParaRPr>
        </a:p>
      </dgm:t>
    </dgm:pt>
    <dgm:pt modelId="{4CE738F7-02FA-48F8-8E90-86C1DBD82DC1}" type="parTrans" cxnId="{1412EEB8-290A-4C7E-A151-6A4C5DCD18B6}">
      <dgm:prSet/>
      <dgm:spPr/>
      <dgm:t>
        <a:bodyPr/>
        <a:lstStyle/>
        <a:p>
          <a:endParaRPr lang="en-US"/>
        </a:p>
      </dgm:t>
    </dgm:pt>
    <dgm:pt modelId="{16E8863A-F165-40B2-9CA0-5C2CCE1EE943}" type="sibTrans" cxnId="{1412EEB8-290A-4C7E-A151-6A4C5DCD18B6}">
      <dgm:prSet/>
      <dgm:spPr/>
      <dgm:t>
        <a:bodyPr/>
        <a:lstStyle/>
        <a:p>
          <a:endParaRPr lang="en-US"/>
        </a:p>
      </dgm:t>
    </dgm:pt>
    <dgm:pt modelId="{D9151918-2A6A-4775-B6DC-F217055F5829}">
      <dgm:prSet/>
      <dgm:spPr>
        <a:solidFill>
          <a:srgbClr val="92D050"/>
        </a:solidFill>
      </dgm:spPr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Emergent Village</a:t>
          </a:r>
        </a:p>
        <a:p>
          <a:r>
            <a:rPr lang="en-US" dirty="0" smtClean="0">
              <a:solidFill>
                <a:srgbClr val="002060"/>
              </a:solidFill>
            </a:rPr>
            <a:t>Red Letter</a:t>
          </a:r>
        </a:p>
        <a:p>
          <a:r>
            <a:rPr lang="en-US" dirty="0" smtClean="0">
              <a:solidFill>
                <a:srgbClr val="002060"/>
              </a:solidFill>
            </a:rPr>
            <a:t>St. </a:t>
          </a:r>
          <a:r>
            <a:rPr lang="en-US" dirty="0" err="1" smtClean="0">
              <a:solidFill>
                <a:srgbClr val="002060"/>
              </a:solidFill>
            </a:rPr>
            <a:t>Sabinas</a:t>
          </a:r>
          <a:endParaRPr lang="en-US" dirty="0">
            <a:solidFill>
              <a:srgbClr val="002060"/>
            </a:solidFill>
          </a:endParaRPr>
        </a:p>
      </dgm:t>
    </dgm:pt>
    <dgm:pt modelId="{EA81669B-C2CF-4254-AE33-666BD1A66B1C}" type="parTrans" cxnId="{A27E4EF9-14F2-4749-B254-DE37D9A7BAEF}">
      <dgm:prSet/>
      <dgm:spPr/>
      <dgm:t>
        <a:bodyPr/>
        <a:lstStyle/>
        <a:p>
          <a:endParaRPr lang="en-US"/>
        </a:p>
      </dgm:t>
    </dgm:pt>
    <dgm:pt modelId="{19F69F3F-8B79-4A69-885A-A9CD8C0190CA}" type="sibTrans" cxnId="{A27E4EF9-14F2-4749-B254-DE37D9A7BAEF}">
      <dgm:prSet/>
      <dgm:spPr/>
      <dgm:t>
        <a:bodyPr/>
        <a:lstStyle/>
        <a:p>
          <a:endParaRPr lang="en-US"/>
        </a:p>
      </dgm:t>
    </dgm:pt>
    <dgm:pt modelId="{135F5B4B-09F1-4358-A28C-67DB071E20D1}">
      <dgm:prSet custT="1"/>
      <dgm:spPr>
        <a:solidFill>
          <a:srgbClr val="00B050"/>
        </a:solidFill>
      </dgm:spPr>
      <dgm:t>
        <a:bodyPr/>
        <a:lstStyle/>
        <a:p>
          <a:r>
            <a:rPr lang="en-US" sz="1200" dirty="0" smtClean="0"/>
            <a:t>North Park University, Evangelical Covenant, New Life Covenant SE, </a:t>
          </a:r>
          <a:r>
            <a:rPr lang="en-US" sz="1400" dirty="0" smtClean="0"/>
            <a:t>	</a:t>
          </a:r>
          <a:endParaRPr lang="en-US" sz="1400" dirty="0"/>
        </a:p>
      </dgm:t>
    </dgm:pt>
    <dgm:pt modelId="{685535E6-9AAE-4DD3-A4C2-99938C9FE29A}" type="parTrans" cxnId="{D10C8295-789A-48AD-A701-320505B67487}">
      <dgm:prSet/>
      <dgm:spPr/>
      <dgm:t>
        <a:bodyPr/>
        <a:lstStyle/>
        <a:p>
          <a:endParaRPr lang="en-US"/>
        </a:p>
      </dgm:t>
    </dgm:pt>
    <dgm:pt modelId="{08FBF810-F549-4BBC-9EE2-B38201E17DF4}" type="sibTrans" cxnId="{D10C8295-789A-48AD-A701-320505B67487}">
      <dgm:prSet/>
      <dgm:spPr/>
      <dgm:t>
        <a:bodyPr/>
        <a:lstStyle/>
        <a:p>
          <a:endParaRPr lang="en-US"/>
        </a:p>
      </dgm:t>
    </dgm:pt>
    <dgm:pt modelId="{27AE06EA-ABBB-455E-B36F-17310FA6832C}">
      <dgm:prSet/>
      <dgm:spPr>
        <a:solidFill>
          <a:srgbClr val="FFC000"/>
        </a:solidFill>
      </dgm:spPr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United Methodist, Lutheran (ECLA) or Presbyterian church</a:t>
          </a:r>
          <a:endParaRPr lang="en-US" dirty="0">
            <a:solidFill>
              <a:srgbClr val="002060"/>
            </a:solidFill>
          </a:endParaRPr>
        </a:p>
      </dgm:t>
    </dgm:pt>
    <dgm:pt modelId="{DBD52F3F-8D81-4F66-8E2D-14195C24E74D}" type="parTrans" cxnId="{B5DA5251-38BF-4C11-9AB8-FCFF9D531009}">
      <dgm:prSet/>
      <dgm:spPr/>
      <dgm:t>
        <a:bodyPr/>
        <a:lstStyle/>
        <a:p>
          <a:endParaRPr lang="en-US"/>
        </a:p>
      </dgm:t>
    </dgm:pt>
    <dgm:pt modelId="{EDECE6C9-7A6C-4D9A-8B67-3E05CC730004}" type="sibTrans" cxnId="{B5DA5251-38BF-4C11-9AB8-FCFF9D531009}">
      <dgm:prSet/>
      <dgm:spPr/>
      <dgm:t>
        <a:bodyPr/>
        <a:lstStyle/>
        <a:p>
          <a:endParaRPr lang="en-US"/>
        </a:p>
      </dgm:t>
    </dgm:pt>
    <dgm:pt modelId="{2F433E0C-266F-4A74-9331-46E3E5262C13}" type="pres">
      <dgm:prSet presAssocID="{DE7BA3EE-86EB-4862-87BE-FAB03E5D686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0AF4E6-4B33-4628-9750-D7438E6696CF}" type="pres">
      <dgm:prSet presAssocID="{DE7BA3EE-86EB-4862-87BE-FAB03E5D686C}" presName="fgShape" presStyleLbl="fgShp" presStyleIdx="0" presStyleCnt="1" custScaleX="108696" custScaleY="187632" custLinFactNeighborY="-36001"/>
      <dgm:spPr>
        <a:gradFill rotWithShape="0">
          <a:gsLst>
            <a:gs pos="0">
              <a:srgbClr val="FF0000"/>
            </a:gs>
            <a:gs pos="100000">
              <a:srgbClr val="002060"/>
            </a:gs>
          </a:gsLst>
          <a:lin ang="5400000" scaled="1"/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D8199975-A64F-4C4C-B8AB-37DA7833941F}" type="pres">
      <dgm:prSet presAssocID="{DE7BA3EE-86EB-4862-87BE-FAB03E5D686C}" presName="linComp" presStyleCnt="0"/>
      <dgm:spPr/>
    </dgm:pt>
    <dgm:pt modelId="{B70F6D10-779B-4985-B9D5-79C285259BB9}" type="pres">
      <dgm:prSet presAssocID="{4341F256-3C88-4BAF-8136-108951484673}" presName="compNode" presStyleCnt="0"/>
      <dgm:spPr/>
    </dgm:pt>
    <dgm:pt modelId="{190B49EB-DBCA-474C-89C0-1E505383D415}" type="pres">
      <dgm:prSet presAssocID="{4341F256-3C88-4BAF-8136-108951484673}" presName="bkgdShape" presStyleLbl="node1" presStyleIdx="0" presStyleCnt="9"/>
      <dgm:spPr/>
      <dgm:t>
        <a:bodyPr/>
        <a:lstStyle/>
        <a:p>
          <a:endParaRPr lang="en-US"/>
        </a:p>
      </dgm:t>
    </dgm:pt>
    <dgm:pt modelId="{F4768B55-12FC-4A33-9647-E709C520D5C6}" type="pres">
      <dgm:prSet presAssocID="{4341F256-3C88-4BAF-8136-108951484673}" presName="nodeTx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FF1E20-526A-43EB-B854-9E0948EC8566}" type="pres">
      <dgm:prSet presAssocID="{4341F256-3C88-4BAF-8136-108951484673}" presName="invisiNode" presStyleLbl="node1" presStyleIdx="0" presStyleCnt="9"/>
      <dgm:spPr/>
    </dgm:pt>
    <dgm:pt modelId="{5C991806-D815-45BF-B4B3-57FD608FA9EA}" type="pres">
      <dgm:prSet presAssocID="{4341F256-3C88-4BAF-8136-108951484673}" presName="imagNode" presStyleLbl="fgImgPlace1" presStyleIdx="0" presStyleCnt="9" custLinFactNeighborY="-886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C6D369B-6A34-404C-9106-7E45A813A6E7}" type="pres">
      <dgm:prSet presAssocID="{40084964-3FC8-40F2-A1AC-5636C8D7191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3B988F1-0876-4E98-9C5E-B6D44684D3C9}" type="pres">
      <dgm:prSet presAssocID="{C493B1CA-FCE9-4457-9A18-14F640A8582E}" presName="compNode" presStyleCnt="0"/>
      <dgm:spPr/>
    </dgm:pt>
    <dgm:pt modelId="{EB075775-8A05-442E-9A53-18DC855BD88E}" type="pres">
      <dgm:prSet presAssocID="{C493B1CA-FCE9-4457-9A18-14F640A8582E}" presName="bkgdShape" presStyleLbl="node1" presStyleIdx="1" presStyleCnt="9"/>
      <dgm:spPr/>
      <dgm:t>
        <a:bodyPr/>
        <a:lstStyle/>
        <a:p>
          <a:endParaRPr lang="en-US"/>
        </a:p>
      </dgm:t>
    </dgm:pt>
    <dgm:pt modelId="{9159D31A-1ED1-443B-9AC5-3A907FC8BA56}" type="pres">
      <dgm:prSet presAssocID="{C493B1CA-FCE9-4457-9A18-14F640A8582E}" presName="nodeTx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F5E3F6-1107-4FC6-9CAA-0FEA539F5456}" type="pres">
      <dgm:prSet presAssocID="{C493B1CA-FCE9-4457-9A18-14F640A8582E}" presName="invisiNode" presStyleLbl="node1" presStyleIdx="1" presStyleCnt="9"/>
      <dgm:spPr/>
    </dgm:pt>
    <dgm:pt modelId="{FD869B08-1F82-4239-B2F1-66547057512A}" type="pres">
      <dgm:prSet presAssocID="{C493B1CA-FCE9-4457-9A18-14F640A8582E}" presName="imagNode" presStyleLbl="fgImgPlace1" presStyleIdx="1" presStyleCnt="9" custLinFactNeighborY="-886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DA0EF21-CF07-43C5-96F9-D7B203014ABA}" type="pres">
      <dgm:prSet presAssocID="{08418625-1ED3-4032-B567-5786033BC98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4132C60-DE31-4350-A725-2256938CCC81}" type="pres">
      <dgm:prSet presAssocID="{27AE06EA-ABBB-455E-B36F-17310FA6832C}" presName="compNode" presStyleCnt="0"/>
      <dgm:spPr/>
    </dgm:pt>
    <dgm:pt modelId="{E70DFED3-1CF8-46AD-9927-2BBF26869128}" type="pres">
      <dgm:prSet presAssocID="{27AE06EA-ABBB-455E-B36F-17310FA6832C}" presName="bkgdShape" presStyleLbl="node1" presStyleIdx="2" presStyleCnt="9"/>
      <dgm:spPr/>
      <dgm:t>
        <a:bodyPr/>
        <a:lstStyle/>
        <a:p>
          <a:endParaRPr lang="en-US"/>
        </a:p>
      </dgm:t>
    </dgm:pt>
    <dgm:pt modelId="{55C3BC25-0CC8-4D4B-B43F-C464E15EBF4B}" type="pres">
      <dgm:prSet presAssocID="{27AE06EA-ABBB-455E-B36F-17310FA6832C}" presName="nodeTx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F6D703-1ED9-4965-BA12-9C7A39EF9B0E}" type="pres">
      <dgm:prSet presAssocID="{27AE06EA-ABBB-455E-B36F-17310FA6832C}" presName="invisiNode" presStyleLbl="node1" presStyleIdx="2" presStyleCnt="9"/>
      <dgm:spPr/>
    </dgm:pt>
    <dgm:pt modelId="{E398E5DF-C2A5-401B-80B0-5CFCD26E03B3}" type="pres">
      <dgm:prSet presAssocID="{27AE06EA-ABBB-455E-B36F-17310FA6832C}" presName="imagNode" presStyleLbl="fgImgPlace1" presStyleIdx="2" presStyleCnt="9" custLinFactNeighborY="-886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7AA3921-6EB3-421C-822E-A577DA1C62A4}" type="pres">
      <dgm:prSet presAssocID="{EDECE6C9-7A6C-4D9A-8B67-3E05CC73000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D0A610F-6F38-4B57-A61E-89309F1BD7C2}" type="pres">
      <dgm:prSet presAssocID="{BAD9ED5C-C2CF-4CDF-8A63-2E60435A0599}" presName="compNode" presStyleCnt="0"/>
      <dgm:spPr/>
    </dgm:pt>
    <dgm:pt modelId="{45A88A99-A02C-49F0-8DB6-92F7AB89F008}" type="pres">
      <dgm:prSet presAssocID="{BAD9ED5C-C2CF-4CDF-8A63-2E60435A0599}" presName="bkgdShape" presStyleLbl="node1" presStyleIdx="3" presStyleCnt="9" custLinFactNeighborX="2" custLinFactNeighborY="610"/>
      <dgm:spPr/>
      <dgm:t>
        <a:bodyPr/>
        <a:lstStyle/>
        <a:p>
          <a:endParaRPr lang="en-US"/>
        </a:p>
      </dgm:t>
    </dgm:pt>
    <dgm:pt modelId="{1D2A5FA4-6CAE-4CAF-9803-CF7C8252B124}" type="pres">
      <dgm:prSet presAssocID="{BAD9ED5C-C2CF-4CDF-8A63-2E60435A0599}" presName="nodeTx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30FBE4-6C4E-4E0A-A1E2-9EECB3A15B35}" type="pres">
      <dgm:prSet presAssocID="{BAD9ED5C-C2CF-4CDF-8A63-2E60435A0599}" presName="invisiNode" presStyleLbl="node1" presStyleIdx="3" presStyleCnt="9"/>
      <dgm:spPr/>
    </dgm:pt>
    <dgm:pt modelId="{FE0B1A2A-A28F-48E1-BF32-EECA33497856}" type="pres">
      <dgm:prSet presAssocID="{BAD9ED5C-C2CF-4CDF-8A63-2E60435A0599}" presName="imagNode" presStyleLbl="fgImgPlace1" presStyleIdx="3" presStyleCnt="9" custLinFactNeighborY="-886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1F3E680-EA6D-4F41-8F82-2296A8676B92}" type="pres">
      <dgm:prSet presAssocID="{16E8863A-F165-40B2-9CA0-5C2CCE1EE94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38FEB3F-D037-445E-96A3-8BD3BC947CD6}" type="pres">
      <dgm:prSet presAssocID="{D9151918-2A6A-4775-B6DC-F217055F5829}" presName="compNode" presStyleCnt="0"/>
      <dgm:spPr/>
    </dgm:pt>
    <dgm:pt modelId="{181B8AF6-D657-4846-9C0E-42F64786E015}" type="pres">
      <dgm:prSet presAssocID="{D9151918-2A6A-4775-B6DC-F217055F5829}" presName="bkgdShape" presStyleLbl="node1" presStyleIdx="4" presStyleCnt="9" custLinFactNeighborY="-610"/>
      <dgm:spPr/>
      <dgm:t>
        <a:bodyPr/>
        <a:lstStyle/>
        <a:p>
          <a:endParaRPr lang="en-US"/>
        </a:p>
      </dgm:t>
    </dgm:pt>
    <dgm:pt modelId="{5BEBC099-BB7A-4EF3-96EF-EB3A9633604B}" type="pres">
      <dgm:prSet presAssocID="{D9151918-2A6A-4775-B6DC-F217055F5829}" presName="nodeTx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0F4B9A-83B4-4D9D-8D45-C18C1C29D830}" type="pres">
      <dgm:prSet presAssocID="{D9151918-2A6A-4775-B6DC-F217055F5829}" presName="invisiNode" presStyleLbl="node1" presStyleIdx="4" presStyleCnt="9"/>
      <dgm:spPr/>
    </dgm:pt>
    <dgm:pt modelId="{3160ED6F-3EF5-43C2-A4AC-CADD49A38E1A}" type="pres">
      <dgm:prSet presAssocID="{D9151918-2A6A-4775-B6DC-F217055F5829}" presName="imagNode" presStyleLbl="fgImgPlace1" presStyleIdx="4" presStyleCnt="9" custLinFactNeighborY="-8862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CD848B1-27AB-41EE-9589-8B98965D6FF1}" type="pres">
      <dgm:prSet presAssocID="{19F69F3F-8B79-4A69-885A-A9CD8C0190C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CAA88F1-7998-4CBE-A5A5-79E65EAB8953}" type="pres">
      <dgm:prSet presAssocID="{135F5B4B-09F1-4358-A28C-67DB071E20D1}" presName="compNode" presStyleCnt="0"/>
      <dgm:spPr/>
    </dgm:pt>
    <dgm:pt modelId="{926AF6C7-FB9D-4D2D-A379-940965CF79DE}" type="pres">
      <dgm:prSet presAssocID="{135F5B4B-09F1-4358-A28C-67DB071E20D1}" presName="bkgdShape" presStyleLbl="node1" presStyleIdx="5" presStyleCnt="9"/>
      <dgm:spPr/>
      <dgm:t>
        <a:bodyPr/>
        <a:lstStyle/>
        <a:p>
          <a:endParaRPr lang="en-US"/>
        </a:p>
      </dgm:t>
    </dgm:pt>
    <dgm:pt modelId="{A2AEC8AB-EDD5-4977-80E3-7DB1B154B2FA}" type="pres">
      <dgm:prSet presAssocID="{135F5B4B-09F1-4358-A28C-67DB071E20D1}" presName="nodeTx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56646E-C003-4214-8422-63E051DA7BCE}" type="pres">
      <dgm:prSet presAssocID="{135F5B4B-09F1-4358-A28C-67DB071E20D1}" presName="invisiNode" presStyleLbl="node1" presStyleIdx="5" presStyleCnt="9"/>
      <dgm:spPr/>
    </dgm:pt>
    <dgm:pt modelId="{C00602F3-8F98-4343-BB18-EA9C409D45B2}" type="pres">
      <dgm:prSet presAssocID="{135F5B4B-09F1-4358-A28C-67DB071E20D1}" presName="imagNode" presStyleLbl="fgImgPlace1" presStyleIdx="5" presStyleCnt="9" custLinFactNeighborY="-8862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7CF7F164-48A1-43D4-93A8-5993ED19E452}" type="pres">
      <dgm:prSet presAssocID="{08FBF810-F549-4BBC-9EE2-B38201E17DF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C5A7086-907C-4140-8B63-AE89A30261AA}" type="pres">
      <dgm:prSet presAssocID="{03FF75FC-06AB-4E33-949A-FD910269EC04}" presName="compNode" presStyleCnt="0"/>
      <dgm:spPr/>
    </dgm:pt>
    <dgm:pt modelId="{E5E24491-A4EE-4A7C-9A37-D5C9545C7DFD}" type="pres">
      <dgm:prSet presAssocID="{03FF75FC-06AB-4E33-949A-FD910269EC04}" presName="bkgdShape" presStyleLbl="node1" presStyleIdx="6" presStyleCnt="9" custLinFactNeighborX="2507" custLinFactNeighborY="610"/>
      <dgm:spPr/>
      <dgm:t>
        <a:bodyPr/>
        <a:lstStyle/>
        <a:p>
          <a:endParaRPr lang="en-US"/>
        </a:p>
      </dgm:t>
    </dgm:pt>
    <dgm:pt modelId="{F39F3C22-F309-42CA-88F4-98AB4D1E0060}" type="pres">
      <dgm:prSet presAssocID="{03FF75FC-06AB-4E33-949A-FD910269EC04}" presName="nodeTx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0A496A-5CB3-4697-A96D-99EF309FB937}" type="pres">
      <dgm:prSet presAssocID="{03FF75FC-06AB-4E33-949A-FD910269EC04}" presName="invisiNode" presStyleLbl="node1" presStyleIdx="6" presStyleCnt="9"/>
      <dgm:spPr/>
    </dgm:pt>
    <dgm:pt modelId="{778D69C8-C9DB-4B9F-92ED-760961765A9A}" type="pres">
      <dgm:prSet presAssocID="{03FF75FC-06AB-4E33-949A-FD910269EC04}" presName="imagNode" presStyleLbl="fgImgPlace1" presStyleIdx="6" presStyleCnt="9" custLinFactNeighborY="-8862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A2B2C42-115F-4890-9800-E4352953F547}" type="pres">
      <dgm:prSet presAssocID="{A9EEBC5B-FDE6-4823-B854-1413D6B1D17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6A28361-10B2-4C87-9EFE-F6DBCEE50D72}" type="pres">
      <dgm:prSet presAssocID="{8D5AED8F-6573-4DA1-B7E3-746D1D2E9463}" presName="compNode" presStyleCnt="0"/>
      <dgm:spPr/>
    </dgm:pt>
    <dgm:pt modelId="{3EEB7017-ADE9-45B6-8752-60DC6EC64AE9}" type="pres">
      <dgm:prSet presAssocID="{8D5AED8F-6573-4DA1-B7E3-746D1D2E9463}" presName="bkgdShape" presStyleLbl="node1" presStyleIdx="7" presStyleCnt="9"/>
      <dgm:spPr/>
      <dgm:t>
        <a:bodyPr/>
        <a:lstStyle/>
        <a:p>
          <a:endParaRPr lang="en-US"/>
        </a:p>
      </dgm:t>
    </dgm:pt>
    <dgm:pt modelId="{BDAD4F90-D8D1-4519-9EC1-D11BC08B1081}" type="pres">
      <dgm:prSet presAssocID="{8D5AED8F-6573-4DA1-B7E3-746D1D2E9463}" presName="nodeTx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CF1A92-2BB2-4E57-BEEC-23EBB6A1AB4F}" type="pres">
      <dgm:prSet presAssocID="{8D5AED8F-6573-4DA1-B7E3-746D1D2E9463}" presName="invisiNode" presStyleLbl="node1" presStyleIdx="7" presStyleCnt="9"/>
      <dgm:spPr/>
    </dgm:pt>
    <dgm:pt modelId="{1859F3E7-DCFD-4BE8-80B8-9740BB217EEE}" type="pres">
      <dgm:prSet presAssocID="{8D5AED8F-6573-4DA1-B7E3-746D1D2E9463}" presName="imagNode" presStyleLbl="fgImgPlace1" presStyleIdx="7" presStyleCnt="9" custLinFactNeighborY="-8862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</dgm:pt>
    <dgm:pt modelId="{45304794-CF79-4F84-B4A7-E41FF0216DEF}" type="pres">
      <dgm:prSet presAssocID="{1EAA1453-9D46-4A41-B2EF-EEE649D4044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4933EB2-A9C5-460D-84C4-8C928BE203FC}" type="pres">
      <dgm:prSet presAssocID="{00AB3626-86FD-44B2-A1FC-492AF2244AF2}" presName="compNode" presStyleCnt="0"/>
      <dgm:spPr/>
    </dgm:pt>
    <dgm:pt modelId="{F495EB23-852A-482E-8B27-5784C13FC230}" type="pres">
      <dgm:prSet presAssocID="{00AB3626-86FD-44B2-A1FC-492AF2244AF2}" presName="bkgdShape" presStyleLbl="node1" presStyleIdx="8" presStyleCnt="9" custLinFactNeighborX="35642" custLinFactNeighborY="-3049"/>
      <dgm:spPr/>
      <dgm:t>
        <a:bodyPr/>
        <a:lstStyle/>
        <a:p>
          <a:endParaRPr lang="en-US"/>
        </a:p>
      </dgm:t>
    </dgm:pt>
    <dgm:pt modelId="{F1A9E0EA-C6B2-45CD-858E-57358B84FC3E}" type="pres">
      <dgm:prSet presAssocID="{00AB3626-86FD-44B2-A1FC-492AF2244AF2}" presName="nodeTx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2950DD-3181-4CFA-A61E-DD47736F5C40}" type="pres">
      <dgm:prSet presAssocID="{00AB3626-86FD-44B2-A1FC-492AF2244AF2}" presName="invisiNode" presStyleLbl="node1" presStyleIdx="8" presStyleCnt="9"/>
      <dgm:spPr/>
    </dgm:pt>
    <dgm:pt modelId="{8B906C36-D05B-4EB9-9DCE-3B0339BC9C60}" type="pres">
      <dgm:prSet presAssocID="{00AB3626-86FD-44B2-A1FC-492AF2244AF2}" presName="imagNode" presStyleLbl="fgImgPlace1" presStyleIdx="8" presStyleCnt="9" custLinFactNeighborY="-8862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</dgm:pt>
  </dgm:ptLst>
  <dgm:cxnLst>
    <dgm:cxn modelId="{43AE6C4A-FC6D-4A54-98AB-3E715A41977E}" type="presOf" srcId="{19F69F3F-8B79-4A69-885A-A9CD8C0190CA}" destId="{BCD848B1-27AB-41EE-9589-8B98965D6FF1}" srcOrd="0" destOrd="0" presId="urn:microsoft.com/office/officeart/2005/8/layout/hList7#1"/>
    <dgm:cxn modelId="{1FDBDE58-4C57-488B-8B0E-E88988E017C0}" type="presOf" srcId="{27AE06EA-ABBB-455E-B36F-17310FA6832C}" destId="{55C3BC25-0CC8-4D4B-B43F-C464E15EBF4B}" srcOrd="1" destOrd="0" presId="urn:microsoft.com/office/officeart/2005/8/layout/hList7#1"/>
    <dgm:cxn modelId="{119F9F4C-506A-4CF0-8B7D-7CB2FA7D723D}" type="presOf" srcId="{27AE06EA-ABBB-455E-B36F-17310FA6832C}" destId="{E70DFED3-1CF8-46AD-9927-2BBF26869128}" srcOrd="0" destOrd="0" presId="urn:microsoft.com/office/officeart/2005/8/layout/hList7#1"/>
    <dgm:cxn modelId="{B5E0425D-8A6B-42A6-B6A9-17811F28A42E}" type="presOf" srcId="{C493B1CA-FCE9-4457-9A18-14F640A8582E}" destId="{EB075775-8A05-442E-9A53-18DC855BD88E}" srcOrd="0" destOrd="0" presId="urn:microsoft.com/office/officeart/2005/8/layout/hList7#1"/>
    <dgm:cxn modelId="{DD531603-5875-46D3-B083-0D44AA9B5F1A}" type="presOf" srcId="{00AB3626-86FD-44B2-A1FC-492AF2244AF2}" destId="{F495EB23-852A-482E-8B27-5784C13FC230}" srcOrd="0" destOrd="0" presId="urn:microsoft.com/office/officeart/2005/8/layout/hList7#1"/>
    <dgm:cxn modelId="{562D0B8E-69EC-40A1-9BAE-DC529B39C73C}" type="presOf" srcId="{4341F256-3C88-4BAF-8136-108951484673}" destId="{190B49EB-DBCA-474C-89C0-1E505383D415}" srcOrd="0" destOrd="0" presId="urn:microsoft.com/office/officeart/2005/8/layout/hList7#1"/>
    <dgm:cxn modelId="{D44C1C4A-A55A-4743-B534-43A92CE92694}" srcId="{DE7BA3EE-86EB-4862-87BE-FAB03E5D686C}" destId="{C493B1CA-FCE9-4457-9A18-14F640A8582E}" srcOrd="1" destOrd="0" parTransId="{54510AA8-BC38-4C4B-8B9D-473D5D31132A}" sibTransId="{08418625-1ED3-4032-B567-5786033BC98C}"/>
    <dgm:cxn modelId="{E5EB47E1-E683-4CC6-B31B-AF2A59266685}" type="presOf" srcId="{00AB3626-86FD-44B2-A1FC-492AF2244AF2}" destId="{F1A9E0EA-C6B2-45CD-858E-57358B84FC3E}" srcOrd="1" destOrd="0" presId="urn:microsoft.com/office/officeart/2005/8/layout/hList7#1"/>
    <dgm:cxn modelId="{65A829C3-6B62-49AC-A495-CB6732D5CD2F}" type="presOf" srcId="{D9151918-2A6A-4775-B6DC-F217055F5829}" destId="{181B8AF6-D657-4846-9C0E-42F64786E015}" srcOrd="0" destOrd="0" presId="urn:microsoft.com/office/officeart/2005/8/layout/hList7#1"/>
    <dgm:cxn modelId="{A27E4EF9-14F2-4749-B254-DE37D9A7BAEF}" srcId="{DE7BA3EE-86EB-4862-87BE-FAB03E5D686C}" destId="{D9151918-2A6A-4775-B6DC-F217055F5829}" srcOrd="4" destOrd="0" parTransId="{EA81669B-C2CF-4254-AE33-666BD1A66B1C}" sibTransId="{19F69F3F-8B79-4A69-885A-A9CD8C0190CA}"/>
    <dgm:cxn modelId="{DDDF25FA-D853-4772-A13E-4C04AC7E6541}" type="presOf" srcId="{40084964-3FC8-40F2-A1AC-5636C8D71918}" destId="{4C6D369B-6A34-404C-9106-7E45A813A6E7}" srcOrd="0" destOrd="0" presId="urn:microsoft.com/office/officeart/2005/8/layout/hList7#1"/>
    <dgm:cxn modelId="{D10C8295-789A-48AD-A701-320505B67487}" srcId="{DE7BA3EE-86EB-4862-87BE-FAB03E5D686C}" destId="{135F5B4B-09F1-4358-A28C-67DB071E20D1}" srcOrd="5" destOrd="0" parTransId="{685535E6-9AAE-4DD3-A4C2-99938C9FE29A}" sibTransId="{08FBF810-F549-4BBC-9EE2-B38201E17DF4}"/>
    <dgm:cxn modelId="{26C8650A-0E35-4C8E-93FE-2343F8BF10D0}" type="presOf" srcId="{135F5B4B-09F1-4358-A28C-67DB071E20D1}" destId="{A2AEC8AB-EDD5-4977-80E3-7DB1B154B2FA}" srcOrd="1" destOrd="0" presId="urn:microsoft.com/office/officeart/2005/8/layout/hList7#1"/>
    <dgm:cxn modelId="{8A584083-0420-493C-A043-8A0E6A46D20A}" type="presOf" srcId="{1EAA1453-9D46-4A41-B2EF-EEE649D4044A}" destId="{45304794-CF79-4F84-B4A7-E41FF0216DEF}" srcOrd="0" destOrd="0" presId="urn:microsoft.com/office/officeart/2005/8/layout/hList7#1"/>
    <dgm:cxn modelId="{F9CBD8CA-BA2B-4712-8C50-02BE1CCCD062}" type="presOf" srcId="{8D5AED8F-6573-4DA1-B7E3-746D1D2E9463}" destId="{3EEB7017-ADE9-45B6-8752-60DC6EC64AE9}" srcOrd="0" destOrd="0" presId="urn:microsoft.com/office/officeart/2005/8/layout/hList7#1"/>
    <dgm:cxn modelId="{EA0F6DB7-2D67-453F-9463-223C0A4257C9}" srcId="{DE7BA3EE-86EB-4862-87BE-FAB03E5D686C}" destId="{03FF75FC-06AB-4E33-949A-FD910269EC04}" srcOrd="6" destOrd="0" parTransId="{2E3FFB97-C18E-4DC9-A747-771AC1299494}" sibTransId="{A9EEBC5B-FDE6-4823-B854-1413D6B1D170}"/>
    <dgm:cxn modelId="{828AAE91-F9DD-4701-871D-D5AD5C872040}" type="presOf" srcId="{EDECE6C9-7A6C-4D9A-8B67-3E05CC730004}" destId="{67AA3921-6EB3-421C-822E-A577DA1C62A4}" srcOrd="0" destOrd="0" presId="urn:microsoft.com/office/officeart/2005/8/layout/hList7#1"/>
    <dgm:cxn modelId="{B5DA5251-38BF-4C11-9AB8-FCFF9D531009}" srcId="{DE7BA3EE-86EB-4862-87BE-FAB03E5D686C}" destId="{27AE06EA-ABBB-455E-B36F-17310FA6832C}" srcOrd="2" destOrd="0" parTransId="{DBD52F3F-8D81-4F66-8E2D-14195C24E74D}" sibTransId="{EDECE6C9-7A6C-4D9A-8B67-3E05CC730004}"/>
    <dgm:cxn modelId="{B304C373-4C60-4D43-AED7-2A21AAE6AFD4}" srcId="{DE7BA3EE-86EB-4862-87BE-FAB03E5D686C}" destId="{8D5AED8F-6573-4DA1-B7E3-746D1D2E9463}" srcOrd="7" destOrd="0" parTransId="{B04627B8-94E6-411F-A86F-BFB860E9CABF}" sibTransId="{1EAA1453-9D46-4A41-B2EF-EEE649D4044A}"/>
    <dgm:cxn modelId="{FAC8309E-6E11-42F8-8DD4-F2780BE64AB0}" type="presOf" srcId="{135F5B4B-09F1-4358-A28C-67DB071E20D1}" destId="{926AF6C7-FB9D-4D2D-A379-940965CF79DE}" srcOrd="0" destOrd="0" presId="urn:microsoft.com/office/officeart/2005/8/layout/hList7#1"/>
    <dgm:cxn modelId="{6C6B7504-59E3-4596-BED9-93786CBB6DA3}" type="presOf" srcId="{03FF75FC-06AB-4E33-949A-FD910269EC04}" destId="{E5E24491-A4EE-4A7C-9A37-D5C9545C7DFD}" srcOrd="0" destOrd="0" presId="urn:microsoft.com/office/officeart/2005/8/layout/hList7#1"/>
    <dgm:cxn modelId="{1D68C71F-CDCE-4ABB-951C-FA6C8EA94F00}" type="presOf" srcId="{08FBF810-F549-4BBC-9EE2-B38201E17DF4}" destId="{7CF7F164-48A1-43D4-93A8-5993ED19E452}" srcOrd="0" destOrd="0" presId="urn:microsoft.com/office/officeart/2005/8/layout/hList7#1"/>
    <dgm:cxn modelId="{AF612821-D77E-4AAC-AE28-FE5DDD8A720F}" type="presOf" srcId="{08418625-1ED3-4032-B567-5786033BC98C}" destId="{1DA0EF21-CF07-43C5-96F9-D7B203014ABA}" srcOrd="0" destOrd="0" presId="urn:microsoft.com/office/officeart/2005/8/layout/hList7#1"/>
    <dgm:cxn modelId="{A3C9991C-2035-48E5-BC67-421B8207F75B}" type="presOf" srcId="{DE7BA3EE-86EB-4862-87BE-FAB03E5D686C}" destId="{2F433E0C-266F-4A74-9331-46E3E5262C13}" srcOrd="0" destOrd="0" presId="urn:microsoft.com/office/officeart/2005/8/layout/hList7#1"/>
    <dgm:cxn modelId="{B651068C-A6DA-42BA-AF29-ABD5E941C4E6}" type="presOf" srcId="{BAD9ED5C-C2CF-4CDF-8A63-2E60435A0599}" destId="{45A88A99-A02C-49F0-8DB6-92F7AB89F008}" srcOrd="0" destOrd="0" presId="urn:microsoft.com/office/officeart/2005/8/layout/hList7#1"/>
    <dgm:cxn modelId="{585DC187-644D-4135-A4D7-AC77320DAB6D}" type="presOf" srcId="{D9151918-2A6A-4775-B6DC-F217055F5829}" destId="{5BEBC099-BB7A-4EF3-96EF-EB3A9633604B}" srcOrd="1" destOrd="0" presId="urn:microsoft.com/office/officeart/2005/8/layout/hList7#1"/>
    <dgm:cxn modelId="{4E75E33C-5980-468F-885E-E8362D60D38D}" type="presOf" srcId="{BAD9ED5C-C2CF-4CDF-8A63-2E60435A0599}" destId="{1D2A5FA4-6CAE-4CAF-9803-CF7C8252B124}" srcOrd="1" destOrd="0" presId="urn:microsoft.com/office/officeart/2005/8/layout/hList7#1"/>
    <dgm:cxn modelId="{86FBBD61-7EB7-4E28-80FF-E3C2495182A4}" type="presOf" srcId="{4341F256-3C88-4BAF-8136-108951484673}" destId="{F4768B55-12FC-4A33-9647-E709C520D5C6}" srcOrd="1" destOrd="0" presId="urn:microsoft.com/office/officeart/2005/8/layout/hList7#1"/>
    <dgm:cxn modelId="{100FD086-FD2A-4675-B2DF-B73393047B24}" srcId="{DE7BA3EE-86EB-4862-87BE-FAB03E5D686C}" destId="{00AB3626-86FD-44B2-A1FC-492AF2244AF2}" srcOrd="8" destOrd="0" parTransId="{290B3995-FEE9-4056-963E-A8036DAB572B}" sibTransId="{AB60B036-509B-411A-A28D-4FA87EE34CBE}"/>
    <dgm:cxn modelId="{B5D1DD5E-3A72-4A67-91EA-54ADF7148DC8}" type="presOf" srcId="{A9EEBC5B-FDE6-4823-B854-1413D6B1D170}" destId="{0A2B2C42-115F-4890-9800-E4352953F547}" srcOrd="0" destOrd="0" presId="urn:microsoft.com/office/officeart/2005/8/layout/hList7#1"/>
    <dgm:cxn modelId="{2D3D4A88-231C-4C41-8D03-78F149F895DB}" srcId="{DE7BA3EE-86EB-4862-87BE-FAB03E5D686C}" destId="{4341F256-3C88-4BAF-8136-108951484673}" srcOrd="0" destOrd="0" parTransId="{C7A9452F-00B0-4B69-8FE2-DB06D7A674C4}" sibTransId="{40084964-3FC8-40F2-A1AC-5636C8D71918}"/>
    <dgm:cxn modelId="{509F1DCA-074D-4F33-875E-2BA56EBD0C9A}" type="presOf" srcId="{16E8863A-F165-40B2-9CA0-5C2CCE1EE943}" destId="{11F3E680-EA6D-4F41-8F82-2296A8676B92}" srcOrd="0" destOrd="0" presId="urn:microsoft.com/office/officeart/2005/8/layout/hList7#1"/>
    <dgm:cxn modelId="{1412EEB8-290A-4C7E-A151-6A4C5DCD18B6}" srcId="{DE7BA3EE-86EB-4862-87BE-FAB03E5D686C}" destId="{BAD9ED5C-C2CF-4CDF-8A63-2E60435A0599}" srcOrd="3" destOrd="0" parTransId="{4CE738F7-02FA-48F8-8E90-86C1DBD82DC1}" sibTransId="{16E8863A-F165-40B2-9CA0-5C2CCE1EE943}"/>
    <dgm:cxn modelId="{5D00D828-D88F-4633-A09C-01A60ACE135C}" type="presOf" srcId="{03FF75FC-06AB-4E33-949A-FD910269EC04}" destId="{F39F3C22-F309-42CA-88F4-98AB4D1E0060}" srcOrd="1" destOrd="0" presId="urn:microsoft.com/office/officeart/2005/8/layout/hList7#1"/>
    <dgm:cxn modelId="{38184090-B9D4-45FE-AEFF-5CA08016C227}" type="presOf" srcId="{C493B1CA-FCE9-4457-9A18-14F640A8582E}" destId="{9159D31A-1ED1-443B-9AC5-3A907FC8BA56}" srcOrd="1" destOrd="0" presId="urn:microsoft.com/office/officeart/2005/8/layout/hList7#1"/>
    <dgm:cxn modelId="{F2DE868E-6842-4D9A-AA4B-FC02228C1E77}" type="presOf" srcId="{8D5AED8F-6573-4DA1-B7E3-746D1D2E9463}" destId="{BDAD4F90-D8D1-4519-9EC1-D11BC08B1081}" srcOrd="1" destOrd="0" presId="urn:microsoft.com/office/officeart/2005/8/layout/hList7#1"/>
    <dgm:cxn modelId="{6E4709C1-9E2C-42AB-9368-14834DB65D9F}" type="presParOf" srcId="{2F433E0C-266F-4A74-9331-46E3E5262C13}" destId="{790AF4E6-4B33-4628-9750-D7438E6696CF}" srcOrd="0" destOrd="0" presId="urn:microsoft.com/office/officeart/2005/8/layout/hList7#1"/>
    <dgm:cxn modelId="{D676352C-7DE6-4B9B-B55A-AF589F06A82E}" type="presParOf" srcId="{2F433E0C-266F-4A74-9331-46E3E5262C13}" destId="{D8199975-A64F-4C4C-B8AB-37DA7833941F}" srcOrd="1" destOrd="0" presId="urn:microsoft.com/office/officeart/2005/8/layout/hList7#1"/>
    <dgm:cxn modelId="{7AA02F0D-C7CA-4C7C-8509-99E84F23414B}" type="presParOf" srcId="{D8199975-A64F-4C4C-B8AB-37DA7833941F}" destId="{B70F6D10-779B-4985-B9D5-79C285259BB9}" srcOrd="0" destOrd="0" presId="urn:microsoft.com/office/officeart/2005/8/layout/hList7#1"/>
    <dgm:cxn modelId="{0A1A5369-54A4-48D2-8884-762DDACA756B}" type="presParOf" srcId="{B70F6D10-779B-4985-B9D5-79C285259BB9}" destId="{190B49EB-DBCA-474C-89C0-1E505383D415}" srcOrd="0" destOrd="0" presId="urn:microsoft.com/office/officeart/2005/8/layout/hList7#1"/>
    <dgm:cxn modelId="{BC4934BF-FD1E-4518-A1F1-7A34E214C1A1}" type="presParOf" srcId="{B70F6D10-779B-4985-B9D5-79C285259BB9}" destId="{F4768B55-12FC-4A33-9647-E709C520D5C6}" srcOrd="1" destOrd="0" presId="urn:microsoft.com/office/officeart/2005/8/layout/hList7#1"/>
    <dgm:cxn modelId="{F5D6043E-5D66-4874-B758-7391E21B739C}" type="presParOf" srcId="{B70F6D10-779B-4985-B9D5-79C285259BB9}" destId="{5AFF1E20-526A-43EB-B854-9E0948EC8566}" srcOrd="2" destOrd="0" presId="urn:microsoft.com/office/officeart/2005/8/layout/hList7#1"/>
    <dgm:cxn modelId="{8ED090F6-4D98-47E8-A692-F1B3F6BA20C5}" type="presParOf" srcId="{B70F6D10-779B-4985-B9D5-79C285259BB9}" destId="{5C991806-D815-45BF-B4B3-57FD608FA9EA}" srcOrd="3" destOrd="0" presId="urn:microsoft.com/office/officeart/2005/8/layout/hList7#1"/>
    <dgm:cxn modelId="{116E6AAF-03F8-466D-9AFD-DFD8E572E11B}" type="presParOf" srcId="{D8199975-A64F-4C4C-B8AB-37DA7833941F}" destId="{4C6D369B-6A34-404C-9106-7E45A813A6E7}" srcOrd="1" destOrd="0" presId="urn:microsoft.com/office/officeart/2005/8/layout/hList7#1"/>
    <dgm:cxn modelId="{DB942FC5-99BB-4653-BFD0-C53EC4FB724B}" type="presParOf" srcId="{D8199975-A64F-4C4C-B8AB-37DA7833941F}" destId="{93B988F1-0876-4E98-9C5E-B6D44684D3C9}" srcOrd="2" destOrd="0" presId="urn:microsoft.com/office/officeart/2005/8/layout/hList7#1"/>
    <dgm:cxn modelId="{9B37E5FD-947D-441E-ADF5-F6228038136B}" type="presParOf" srcId="{93B988F1-0876-4E98-9C5E-B6D44684D3C9}" destId="{EB075775-8A05-442E-9A53-18DC855BD88E}" srcOrd="0" destOrd="0" presId="urn:microsoft.com/office/officeart/2005/8/layout/hList7#1"/>
    <dgm:cxn modelId="{AFAF1E1D-B7BB-4DE1-891C-0997D2DEDCA5}" type="presParOf" srcId="{93B988F1-0876-4E98-9C5E-B6D44684D3C9}" destId="{9159D31A-1ED1-443B-9AC5-3A907FC8BA56}" srcOrd="1" destOrd="0" presId="urn:microsoft.com/office/officeart/2005/8/layout/hList7#1"/>
    <dgm:cxn modelId="{11FE0476-18EE-44F0-B345-AA16A6E3AB7F}" type="presParOf" srcId="{93B988F1-0876-4E98-9C5E-B6D44684D3C9}" destId="{79F5E3F6-1107-4FC6-9CAA-0FEA539F5456}" srcOrd="2" destOrd="0" presId="urn:microsoft.com/office/officeart/2005/8/layout/hList7#1"/>
    <dgm:cxn modelId="{604D0471-3520-4ADB-BEDA-F0FEF1077D74}" type="presParOf" srcId="{93B988F1-0876-4E98-9C5E-B6D44684D3C9}" destId="{FD869B08-1F82-4239-B2F1-66547057512A}" srcOrd="3" destOrd="0" presId="urn:microsoft.com/office/officeart/2005/8/layout/hList7#1"/>
    <dgm:cxn modelId="{9608122B-5AB1-429D-BAFC-D96A26F90A9D}" type="presParOf" srcId="{D8199975-A64F-4C4C-B8AB-37DA7833941F}" destId="{1DA0EF21-CF07-43C5-96F9-D7B203014ABA}" srcOrd="3" destOrd="0" presId="urn:microsoft.com/office/officeart/2005/8/layout/hList7#1"/>
    <dgm:cxn modelId="{2D0C2A3C-5B6F-4285-AC15-4EF1BF3FC3D8}" type="presParOf" srcId="{D8199975-A64F-4C4C-B8AB-37DA7833941F}" destId="{A4132C60-DE31-4350-A725-2256938CCC81}" srcOrd="4" destOrd="0" presId="urn:microsoft.com/office/officeart/2005/8/layout/hList7#1"/>
    <dgm:cxn modelId="{517EAE1F-B3C0-42FC-9116-115557227605}" type="presParOf" srcId="{A4132C60-DE31-4350-A725-2256938CCC81}" destId="{E70DFED3-1CF8-46AD-9927-2BBF26869128}" srcOrd="0" destOrd="0" presId="urn:microsoft.com/office/officeart/2005/8/layout/hList7#1"/>
    <dgm:cxn modelId="{3868A19F-967E-46F9-9480-338FE9A83BB6}" type="presParOf" srcId="{A4132C60-DE31-4350-A725-2256938CCC81}" destId="{55C3BC25-0CC8-4D4B-B43F-C464E15EBF4B}" srcOrd="1" destOrd="0" presId="urn:microsoft.com/office/officeart/2005/8/layout/hList7#1"/>
    <dgm:cxn modelId="{76AD09C9-DFC2-413C-BF6B-B4B169C6EFB7}" type="presParOf" srcId="{A4132C60-DE31-4350-A725-2256938CCC81}" destId="{CAF6D703-1ED9-4965-BA12-9C7A39EF9B0E}" srcOrd="2" destOrd="0" presId="urn:microsoft.com/office/officeart/2005/8/layout/hList7#1"/>
    <dgm:cxn modelId="{FEBCD11B-7F08-4DA9-A6B1-E670FA0ED148}" type="presParOf" srcId="{A4132C60-DE31-4350-A725-2256938CCC81}" destId="{E398E5DF-C2A5-401B-80B0-5CFCD26E03B3}" srcOrd="3" destOrd="0" presId="urn:microsoft.com/office/officeart/2005/8/layout/hList7#1"/>
    <dgm:cxn modelId="{FA5DB9A0-A10F-434C-B152-33050F6B6856}" type="presParOf" srcId="{D8199975-A64F-4C4C-B8AB-37DA7833941F}" destId="{67AA3921-6EB3-421C-822E-A577DA1C62A4}" srcOrd="5" destOrd="0" presId="urn:microsoft.com/office/officeart/2005/8/layout/hList7#1"/>
    <dgm:cxn modelId="{1C80A4E5-322A-4BB7-A1F6-2DFEEA9E2F02}" type="presParOf" srcId="{D8199975-A64F-4C4C-B8AB-37DA7833941F}" destId="{DD0A610F-6F38-4B57-A61E-89309F1BD7C2}" srcOrd="6" destOrd="0" presId="urn:microsoft.com/office/officeart/2005/8/layout/hList7#1"/>
    <dgm:cxn modelId="{7D1924F5-B2D6-476E-A99F-B0EC989D1DFB}" type="presParOf" srcId="{DD0A610F-6F38-4B57-A61E-89309F1BD7C2}" destId="{45A88A99-A02C-49F0-8DB6-92F7AB89F008}" srcOrd="0" destOrd="0" presId="urn:microsoft.com/office/officeart/2005/8/layout/hList7#1"/>
    <dgm:cxn modelId="{2B5738D3-D6E1-4716-B7F5-36FCB88103D4}" type="presParOf" srcId="{DD0A610F-6F38-4B57-A61E-89309F1BD7C2}" destId="{1D2A5FA4-6CAE-4CAF-9803-CF7C8252B124}" srcOrd="1" destOrd="0" presId="urn:microsoft.com/office/officeart/2005/8/layout/hList7#1"/>
    <dgm:cxn modelId="{52943451-F310-4C8D-9C72-BC2A05310125}" type="presParOf" srcId="{DD0A610F-6F38-4B57-A61E-89309F1BD7C2}" destId="{DC30FBE4-6C4E-4E0A-A1E2-9EECB3A15B35}" srcOrd="2" destOrd="0" presId="urn:microsoft.com/office/officeart/2005/8/layout/hList7#1"/>
    <dgm:cxn modelId="{698B120B-E8B9-4BD8-8535-1DF32A62D03D}" type="presParOf" srcId="{DD0A610F-6F38-4B57-A61E-89309F1BD7C2}" destId="{FE0B1A2A-A28F-48E1-BF32-EECA33497856}" srcOrd="3" destOrd="0" presId="urn:microsoft.com/office/officeart/2005/8/layout/hList7#1"/>
    <dgm:cxn modelId="{4DB4B79B-D3F5-4D6C-AD3F-9E2ECE6BAE9F}" type="presParOf" srcId="{D8199975-A64F-4C4C-B8AB-37DA7833941F}" destId="{11F3E680-EA6D-4F41-8F82-2296A8676B92}" srcOrd="7" destOrd="0" presId="urn:microsoft.com/office/officeart/2005/8/layout/hList7#1"/>
    <dgm:cxn modelId="{77C67D23-3778-4434-BA1F-1CB0BAD15F16}" type="presParOf" srcId="{D8199975-A64F-4C4C-B8AB-37DA7833941F}" destId="{238FEB3F-D037-445E-96A3-8BD3BC947CD6}" srcOrd="8" destOrd="0" presId="urn:microsoft.com/office/officeart/2005/8/layout/hList7#1"/>
    <dgm:cxn modelId="{89957958-B9E9-425A-ABF9-BF34E196F446}" type="presParOf" srcId="{238FEB3F-D037-445E-96A3-8BD3BC947CD6}" destId="{181B8AF6-D657-4846-9C0E-42F64786E015}" srcOrd="0" destOrd="0" presId="urn:microsoft.com/office/officeart/2005/8/layout/hList7#1"/>
    <dgm:cxn modelId="{23864F88-F0BC-4A55-9E27-97FED447C7BF}" type="presParOf" srcId="{238FEB3F-D037-445E-96A3-8BD3BC947CD6}" destId="{5BEBC099-BB7A-4EF3-96EF-EB3A9633604B}" srcOrd="1" destOrd="0" presId="urn:microsoft.com/office/officeart/2005/8/layout/hList7#1"/>
    <dgm:cxn modelId="{66B6D1C8-037E-4B2B-AFEE-BEDED5D8BCFE}" type="presParOf" srcId="{238FEB3F-D037-445E-96A3-8BD3BC947CD6}" destId="{9A0F4B9A-83B4-4D9D-8D45-C18C1C29D830}" srcOrd="2" destOrd="0" presId="urn:microsoft.com/office/officeart/2005/8/layout/hList7#1"/>
    <dgm:cxn modelId="{A9729A21-6BDA-46D9-A124-58E98DF48CDA}" type="presParOf" srcId="{238FEB3F-D037-445E-96A3-8BD3BC947CD6}" destId="{3160ED6F-3EF5-43C2-A4AC-CADD49A38E1A}" srcOrd="3" destOrd="0" presId="urn:microsoft.com/office/officeart/2005/8/layout/hList7#1"/>
    <dgm:cxn modelId="{9CA92C38-834A-4626-B66E-935E257A61FA}" type="presParOf" srcId="{D8199975-A64F-4C4C-B8AB-37DA7833941F}" destId="{BCD848B1-27AB-41EE-9589-8B98965D6FF1}" srcOrd="9" destOrd="0" presId="urn:microsoft.com/office/officeart/2005/8/layout/hList7#1"/>
    <dgm:cxn modelId="{C53D4D4C-91DD-4CB3-94A8-424C3A241D16}" type="presParOf" srcId="{D8199975-A64F-4C4C-B8AB-37DA7833941F}" destId="{ACAA88F1-7998-4CBE-A5A5-79E65EAB8953}" srcOrd="10" destOrd="0" presId="urn:microsoft.com/office/officeart/2005/8/layout/hList7#1"/>
    <dgm:cxn modelId="{E5556DFF-E159-4F4A-B8AC-1314CD8BD07B}" type="presParOf" srcId="{ACAA88F1-7998-4CBE-A5A5-79E65EAB8953}" destId="{926AF6C7-FB9D-4D2D-A379-940965CF79DE}" srcOrd="0" destOrd="0" presId="urn:microsoft.com/office/officeart/2005/8/layout/hList7#1"/>
    <dgm:cxn modelId="{0569C09F-9D14-4FA5-A13F-9C515260EF98}" type="presParOf" srcId="{ACAA88F1-7998-4CBE-A5A5-79E65EAB8953}" destId="{A2AEC8AB-EDD5-4977-80E3-7DB1B154B2FA}" srcOrd="1" destOrd="0" presId="urn:microsoft.com/office/officeart/2005/8/layout/hList7#1"/>
    <dgm:cxn modelId="{5926B09D-6FCA-48BA-B651-1CDA53471ECF}" type="presParOf" srcId="{ACAA88F1-7998-4CBE-A5A5-79E65EAB8953}" destId="{8656646E-C003-4214-8422-63E051DA7BCE}" srcOrd="2" destOrd="0" presId="urn:microsoft.com/office/officeart/2005/8/layout/hList7#1"/>
    <dgm:cxn modelId="{51737239-2D56-4B48-A603-50A6754CFEF5}" type="presParOf" srcId="{ACAA88F1-7998-4CBE-A5A5-79E65EAB8953}" destId="{C00602F3-8F98-4343-BB18-EA9C409D45B2}" srcOrd="3" destOrd="0" presId="urn:microsoft.com/office/officeart/2005/8/layout/hList7#1"/>
    <dgm:cxn modelId="{4FA78C61-FB4B-4FD3-8AB1-A9533F65CA6E}" type="presParOf" srcId="{D8199975-A64F-4C4C-B8AB-37DA7833941F}" destId="{7CF7F164-48A1-43D4-93A8-5993ED19E452}" srcOrd="11" destOrd="0" presId="urn:microsoft.com/office/officeart/2005/8/layout/hList7#1"/>
    <dgm:cxn modelId="{6DCA9ADC-524D-422A-A655-677DFF66E83C}" type="presParOf" srcId="{D8199975-A64F-4C4C-B8AB-37DA7833941F}" destId="{7C5A7086-907C-4140-8B63-AE89A30261AA}" srcOrd="12" destOrd="0" presId="urn:microsoft.com/office/officeart/2005/8/layout/hList7#1"/>
    <dgm:cxn modelId="{92079005-314E-4379-A085-A1A0334D173B}" type="presParOf" srcId="{7C5A7086-907C-4140-8B63-AE89A30261AA}" destId="{E5E24491-A4EE-4A7C-9A37-D5C9545C7DFD}" srcOrd="0" destOrd="0" presId="urn:microsoft.com/office/officeart/2005/8/layout/hList7#1"/>
    <dgm:cxn modelId="{851F7870-7D32-4CE5-814A-2D8C530BA6CC}" type="presParOf" srcId="{7C5A7086-907C-4140-8B63-AE89A30261AA}" destId="{F39F3C22-F309-42CA-88F4-98AB4D1E0060}" srcOrd="1" destOrd="0" presId="urn:microsoft.com/office/officeart/2005/8/layout/hList7#1"/>
    <dgm:cxn modelId="{386C76FD-AF0C-4AB8-AFF0-FB35CBE2DB8C}" type="presParOf" srcId="{7C5A7086-907C-4140-8B63-AE89A30261AA}" destId="{660A496A-5CB3-4697-A96D-99EF309FB937}" srcOrd="2" destOrd="0" presId="urn:microsoft.com/office/officeart/2005/8/layout/hList7#1"/>
    <dgm:cxn modelId="{F449814A-8D1A-454C-8566-1400DFE97069}" type="presParOf" srcId="{7C5A7086-907C-4140-8B63-AE89A30261AA}" destId="{778D69C8-C9DB-4B9F-92ED-760961765A9A}" srcOrd="3" destOrd="0" presId="urn:microsoft.com/office/officeart/2005/8/layout/hList7#1"/>
    <dgm:cxn modelId="{2F51613E-AFBA-496F-BDBA-FDBDB5C88534}" type="presParOf" srcId="{D8199975-A64F-4C4C-B8AB-37DA7833941F}" destId="{0A2B2C42-115F-4890-9800-E4352953F547}" srcOrd="13" destOrd="0" presId="urn:microsoft.com/office/officeart/2005/8/layout/hList7#1"/>
    <dgm:cxn modelId="{51B4AC74-A926-4E27-888E-603C07C1CAB3}" type="presParOf" srcId="{D8199975-A64F-4C4C-B8AB-37DA7833941F}" destId="{96A28361-10B2-4C87-9EFE-F6DBCEE50D72}" srcOrd="14" destOrd="0" presId="urn:microsoft.com/office/officeart/2005/8/layout/hList7#1"/>
    <dgm:cxn modelId="{BD76CA9D-630B-4A27-B8FB-FE0AA9F2BD15}" type="presParOf" srcId="{96A28361-10B2-4C87-9EFE-F6DBCEE50D72}" destId="{3EEB7017-ADE9-45B6-8752-60DC6EC64AE9}" srcOrd="0" destOrd="0" presId="urn:microsoft.com/office/officeart/2005/8/layout/hList7#1"/>
    <dgm:cxn modelId="{40D04026-0A39-4528-B355-73D7752ACA1E}" type="presParOf" srcId="{96A28361-10B2-4C87-9EFE-F6DBCEE50D72}" destId="{BDAD4F90-D8D1-4519-9EC1-D11BC08B1081}" srcOrd="1" destOrd="0" presId="urn:microsoft.com/office/officeart/2005/8/layout/hList7#1"/>
    <dgm:cxn modelId="{E1751118-E238-449C-9C10-C43490D2641A}" type="presParOf" srcId="{96A28361-10B2-4C87-9EFE-F6DBCEE50D72}" destId="{0FCF1A92-2BB2-4E57-BEEC-23EBB6A1AB4F}" srcOrd="2" destOrd="0" presId="urn:microsoft.com/office/officeart/2005/8/layout/hList7#1"/>
    <dgm:cxn modelId="{B7C24801-642D-41DB-BDDB-50BBBB31CFF3}" type="presParOf" srcId="{96A28361-10B2-4C87-9EFE-F6DBCEE50D72}" destId="{1859F3E7-DCFD-4BE8-80B8-9740BB217EEE}" srcOrd="3" destOrd="0" presId="urn:microsoft.com/office/officeart/2005/8/layout/hList7#1"/>
    <dgm:cxn modelId="{5EB0DDBE-C7D9-4891-83D8-058A4C9627E2}" type="presParOf" srcId="{D8199975-A64F-4C4C-B8AB-37DA7833941F}" destId="{45304794-CF79-4F84-B4A7-E41FF0216DEF}" srcOrd="15" destOrd="0" presId="urn:microsoft.com/office/officeart/2005/8/layout/hList7#1"/>
    <dgm:cxn modelId="{1C2BFC26-F1AF-4D42-8818-F299C32DD766}" type="presParOf" srcId="{D8199975-A64F-4C4C-B8AB-37DA7833941F}" destId="{54933EB2-A9C5-460D-84C4-8C928BE203FC}" srcOrd="16" destOrd="0" presId="urn:microsoft.com/office/officeart/2005/8/layout/hList7#1"/>
    <dgm:cxn modelId="{2AEF279E-89D4-4328-AFED-0256F91706BE}" type="presParOf" srcId="{54933EB2-A9C5-460D-84C4-8C928BE203FC}" destId="{F495EB23-852A-482E-8B27-5784C13FC230}" srcOrd="0" destOrd="0" presId="urn:microsoft.com/office/officeart/2005/8/layout/hList7#1"/>
    <dgm:cxn modelId="{5C7C1B2F-C6AA-46BE-9B68-0AAE2E5B2638}" type="presParOf" srcId="{54933EB2-A9C5-460D-84C4-8C928BE203FC}" destId="{F1A9E0EA-C6B2-45CD-858E-57358B84FC3E}" srcOrd="1" destOrd="0" presId="urn:microsoft.com/office/officeart/2005/8/layout/hList7#1"/>
    <dgm:cxn modelId="{4F01F79E-B158-4FBD-8FF2-DF9B582095EB}" type="presParOf" srcId="{54933EB2-A9C5-460D-84C4-8C928BE203FC}" destId="{B72950DD-3181-4CFA-A61E-DD47736F5C40}" srcOrd="2" destOrd="0" presId="urn:microsoft.com/office/officeart/2005/8/layout/hList7#1"/>
    <dgm:cxn modelId="{90EF1804-3AF5-430D-B217-97FC9FFCE260}" type="presParOf" srcId="{54933EB2-A9C5-460D-84C4-8C928BE203FC}" destId="{8B906C36-D05B-4EB9-9DCE-3B0339BC9C60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5B8BF2-C106-4693-82B0-A815E82FEDAC}">
      <dgm:prSet/>
      <dgm:spPr>
        <a:solidFill>
          <a:srgbClr val="C00000"/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overcoming past hurts/prejudices</a:t>
          </a:r>
          <a:endParaRPr lang="en-US" b="1" dirty="0">
            <a:latin typeface="Arial Black" panose="020B0A04020102020204" pitchFamily="34" charset="0"/>
          </a:endParaRPr>
        </a:p>
      </dgm:t>
    </dgm:pt>
    <dgm:pt modelId="{A0CE9732-C892-48C9-9509-A125F652F8C8}" type="parTrans" cxnId="{AD78E8DD-6196-4E02-B79B-91765D7DAFD8}">
      <dgm:prSet/>
      <dgm:spPr/>
      <dgm:t>
        <a:bodyPr/>
        <a:lstStyle/>
        <a:p>
          <a:endParaRPr lang="en-US"/>
        </a:p>
      </dgm:t>
    </dgm:pt>
    <dgm:pt modelId="{5FA601BC-8DF4-485B-98CE-F1F567BCE0ED}" type="sibTrans" cxnId="{AD78E8DD-6196-4E02-B79B-91765D7DAFD8}">
      <dgm:prSet/>
      <dgm:spPr/>
      <dgm:t>
        <a:bodyPr/>
        <a:lstStyle/>
        <a:p>
          <a:endParaRPr lang="en-US"/>
        </a:p>
      </dgm:t>
    </dgm:pt>
    <dgm:pt modelId="{558613F8-9F5B-40B8-A41F-64E4CB8070F0}">
      <dgm:prSet/>
      <dgm:spPr>
        <a:solidFill>
          <a:srgbClr val="F9B1B1">
            <a:alpha val="90000"/>
          </a:srgbClr>
        </a:solidFill>
      </dgm:spPr>
      <dgm:t>
        <a:bodyPr/>
        <a:lstStyle/>
        <a:p>
          <a:r>
            <a:rPr lang="en-US" b="1" dirty="0" smtClean="0">
              <a:latin typeface="Arial Black" panose="020B0A04020102020204" pitchFamily="34" charset="0"/>
            </a:rPr>
            <a:t>Shane </a:t>
          </a:r>
          <a:r>
            <a:rPr lang="en-US" b="1" dirty="0" err="1" smtClean="0">
              <a:latin typeface="Arial Black" panose="020B0A04020102020204" pitchFamily="34" charset="0"/>
            </a:rPr>
            <a:t>Windmeyer</a:t>
          </a:r>
          <a:r>
            <a:rPr lang="en-US" b="1" dirty="0" smtClean="0">
              <a:latin typeface="Arial Black" panose="020B0A04020102020204" pitchFamily="34" charset="0"/>
            </a:rPr>
            <a:t> of Campus Pride &amp; Dan Cathy of Chick-</a:t>
          </a:r>
          <a:r>
            <a:rPr lang="en-US" b="1" dirty="0" err="1" smtClean="0">
              <a:latin typeface="Arial Black" panose="020B0A04020102020204" pitchFamily="34" charset="0"/>
            </a:rPr>
            <a:t>Fil</a:t>
          </a:r>
          <a:r>
            <a:rPr lang="en-US" b="1" dirty="0" smtClean="0">
              <a:latin typeface="Arial Black" panose="020B0A04020102020204" pitchFamily="34" charset="0"/>
            </a:rPr>
            <a:t>-A</a:t>
          </a:r>
          <a:endParaRPr lang="en-US" b="1" dirty="0">
            <a:latin typeface="Arial Black" panose="020B0A04020102020204" pitchFamily="34" charset="0"/>
          </a:endParaRPr>
        </a:p>
      </dgm:t>
    </dgm:pt>
    <dgm:pt modelId="{A6613DCA-D70A-4403-8EFA-C31EA7C95652}" type="parTrans" cxnId="{F2F1DDC3-FDE7-46BF-99B2-B72B2C5CCB59}">
      <dgm:prSet/>
      <dgm:spPr/>
      <dgm:t>
        <a:bodyPr/>
        <a:lstStyle/>
        <a:p>
          <a:endParaRPr lang="en-US"/>
        </a:p>
      </dgm:t>
    </dgm:pt>
    <dgm:pt modelId="{564FCE1A-309A-4AF0-8FB3-E0ECD23DC7A4}" type="sibTrans" cxnId="{F2F1DDC3-FDE7-46BF-99B2-B72B2C5CCB59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17E2B6-3E68-4795-B07B-3A36BBC7AE04}" type="pres">
      <dgm:prSet presAssocID="{C45B8BF2-C106-4693-82B0-A815E82FEDAC}" presName="linNode" presStyleCnt="0"/>
      <dgm:spPr/>
    </dgm:pt>
    <dgm:pt modelId="{58EBF7F2-5CF5-4E93-8F2D-A01E0148E019}" type="pres">
      <dgm:prSet presAssocID="{C45B8BF2-C106-4693-82B0-A815E82FEDAC}" presName="parentText" presStyleLbl="node1" presStyleIdx="0" presStyleCnt="1" custLinFactNeighborX="-1757" custLinFactNeighborY="-711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8D53B-4ABD-4469-8567-1F562652EE43}" type="pres">
      <dgm:prSet presAssocID="{C45B8BF2-C106-4693-82B0-A815E82FEDAC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78E8DD-6196-4E02-B79B-91765D7DAFD8}" srcId="{D95D8ED0-0F1E-4E51-BFC4-86CEB62C747A}" destId="{C45B8BF2-C106-4693-82B0-A815E82FEDAC}" srcOrd="0" destOrd="0" parTransId="{A0CE9732-C892-48C9-9509-A125F652F8C8}" sibTransId="{5FA601BC-8DF4-485B-98CE-F1F567BCE0ED}"/>
    <dgm:cxn modelId="{1FF276E9-A0EF-4BF6-935B-0DB9A44A7000}" type="presOf" srcId="{D95D8ED0-0F1E-4E51-BFC4-86CEB62C747A}" destId="{EC497F09-AD3D-4F0A-8C05-7D98154DD2AB}" srcOrd="0" destOrd="0" presId="urn:microsoft.com/office/officeart/2005/8/layout/vList5"/>
    <dgm:cxn modelId="{8B38D013-CC10-496E-AA0B-BE383D69C33D}" type="presOf" srcId="{C45B8BF2-C106-4693-82B0-A815E82FEDAC}" destId="{58EBF7F2-5CF5-4E93-8F2D-A01E0148E019}" srcOrd="0" destOrd="0" presId="urn:microsoft.com/office/officeart/2005/8/layout/vList5"/>
    <dgm:cxn modelId="{F2F1DDC3-FDE7-46BF-99B2-B72B2C5CCB59}" srcId="{C45B8BF2-C106-4693-82B0-A815E82FEDAC}" destId="{558613F8-9F5B-40B8-A41F-64E4CB8070F0}" srcOrd="0" destOrd="0" parTransId="{A6613DCA-D70A-4403-8EFA-C31EA7C95652}" sibTransId="{564FCE1A-309A-4AF0-8FB3-E0ECD23DC7A4}"/>
    <dgm:cxn modelId="{B6DC25D6-00A8-4898-A5FB-27F947BA5DA7}" type="presOf" srcId="{558613F8-9F5B-40B8-A41F-64E4CB8070F0}" destId="{8618D53B-4ABD-4469-8567-1F562652EE43}" srcOrd="0" destOrd="0" presId="urn:microsoft.com/office/officeart/2005/8/layout/vList5"/>
    <dgm:cxn modelId="{DC3CEF60-2D91-4133-A83E-66B4A3E2FD48}" type="presParOf" srcId="{EC497F09-AD3D-4F0A-8C05-7D98154DD2AB}" destId="{9B17E2B6-3E68-4795-B07B-3A36BBC7AE04}" srcOrd="0" destOrd="0" presId="urn:microsoft.com/office/officeart/2005/8/layout/vList5"/>
    <dgm:cxn modelId="{6EE72968-220B-4279-AEF2-6B4F451EE909}" type="presParOf" srcId="{9B17E2B6-3E68-4795-B07B-3A36BBC7AE04}" destId="{58EBF7F2-5CF5-4E93-8F2D-A01E0148E019}" srcOrd="0" destOrd="0" presId="urn:microsoft.com/office/officeart/2005/8/layout/vList5"/>
    <dgm:cxn modelId="{E92DC1F3-E67E-417F-BC6B-D24EC35162D0}" type="presParOf" srcId="{9B17E2B6-3E68-4795-B07B-3A36BBC7AE04}" destId="{8618D53B-4ABD-4469-8567-1F562652EE4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F5BDDC-08BF-4C47-9BE5-0EEC1E44B2A7}">
      <dgm:prSet/>
      <dgm:spPr>
        <a:solidFill>
          <a:srgbClr val="002060"/>
        </a:solidFill>
      </dgm:spPr>
      <dgm:t>
        <a:bodyPr/>
        <a:lstStyle/>
        <a:p>
          <a:r>
            <a:rPr lang="en-US" u="sng" dirty="0" smtClean="0">
              <a:ln>
                <a:solidFill>
                  <a:schemeClr val="bg2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Quick Facts</a:t>
          </a:r>
          <a:endParaRPr lang="en-US" b="1" dirty="0">
            <a:ln>
              <a:solidFill>
                <a:schemeClr val="bg2"/>
              </a:solidFill>
            </a:ln>
            <a:solidFill>
              <a:srgbClr val="FFFF00"/>
            </a:solidFill>
          </a:endParaRPr>
        </a:p>
      </dgm:t>
    </dgm:pt>
    <dgm:pt modelId="{90DD3166-F51E-48F5-B4C6-B1D7FFD878C6}" type="parTrans" cxnId="{190E39E1-C55E-45E6-A349-2F7CEAEEFAF8}">
      <dgm:prSet/>
      <dgm:spPr/>
      <dgm:t>
        <a:bodyPr/>
        <a:lstStyle/>
        <a:p>
          <a:endParaRPr lang="en-US"/>
        </a:p>
      </dgm:t>
    </dgm:pt>
    <dgm:pt modelId="{2E734A92-50C0-4B05-9782-390DEBF12A8F}" type="sibTrans" cxnId="{190E39E1-C55E-45E6-A349-2F7CEAEEFAF8}">
      <dgm:prSet/>
      <dgm:spPr/>
      <dgm:t>
        <a:bodyPr/>
        <a:lstStyle/>
        <a:p>
          <a:endParaRPr lang="en-US"/>
        </a:p>
      </dgm:t>
    </dgm:pt>
    <dgm:pt modelId="{F08D9F9A-376A-45B0-B24E-E0D687FE7AAA}">
      <dgm:prSet custT="1"/>
      <dgm:spPr>
        <a:solidFill>
          <a:schemeClr val="tx2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n-US" sz="1800" dirty="0" smtClean="0">
              <a:ln w="3175">
                <a:solidFill>
                  <a:schemeClr val="tx1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Founded in 2009 by Lake County United</a:t>
          </a:r>
          <a:endParaRPr lang="en-US" sz="1800" dirty="0">
            <a:ln w="3175">
              <a:solidFill>
                <a:schemeClr val="tx1"/>
              </a:solidFill>
            </a:ln>
            <a:solidFill>
              <a:srgbClr val="FFFF00"/>
            </a:solidFill>
            <a:latin typeface="Arial Black" panose="020B0A04020102020204" pitchFamily="34" charset="0"/>
          </a:endParaRPr>
        </a:p>
      </dgm:t>
    </dgm:pt>
    <dgm:pt modelId="{D2D6FD2F-81F5-476A-9397-3A826A7BC6AC}" type="parTrans" cxnId="{A99ED0E5-B067-49E4-9043-26AC33E52737}">
      <dgm:prSet/>
      <dgm:spPr/>
      <dgm:t>
        <a:bodyPr/>
        <a:lstStyle/>
        <a:p>
          <a:endParaRPr lang="en-US"/>
        </a:p>
      </dgm:t>
    </dgm:pt>
    <dgm:pt modelId="{123F4035-5EF1-466A-9F1D-781B5ED3C3B1}" type="sibTrans" cxnId="{A99ED0E5-B067-49E4-9043-26AC33E52737}">
      <dgm:prSet/>
      <dgm:spPr/>
      <dgm:t>
        <a:bodyPr/>
        <a:lstStyle/>
        <a:p>
          <a:endParaRPr lang="en-US"/>
        </a:p>
      </dgm:t>
    </dgm:pt>
    <dgm:pt modelId="{7DF2E9A4-42DA-4B69-BFA4-FE758BF47575}">
      <dgm:prSet custT="1"/>
      <dgm:spPr>
        <a:solidFill>
          <a:schemeClr val="tx2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n-US" sz="1800" dirty="0" smtClean="0">
              <a:ln w="3175">
                <a:solidFill>
                  <a:schemeClr val="tx1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need identified at community listening sessions</a:t>
          </a:r>
          <a:endParaRPr lang="en-US" sz="1800" dirty="0">
            <a:ln w="3175">
              <a:solidFill>
                <a:schemeClr val="tx1"/>
              </a:solidFill>
            </a:ln>
            <a:solidFill>
              <a:srgbClr val="FFFF00"/>
            </a:solidFill>
            <a:latin typeface="Arial Black" panose="020B0A04020102020204" pitchFamily="34" charset="0"/>
          </a:endParaRPr>
        </a:p>
      </dgm:t>
    </dgm:pt>
    <dgm:pt modelId="{EF6CA41A-4861-44F2-9E22-D73DCE6AC3F4}" type="parTrans" cxnId="{0E94841F-095C-47BE-A989-FE7141D241C2}">
      <dgm:prSet/>
      <dgm:spPr/>
      <dgm:t>
        <a:bodyPr/>
        <a:lstStyle/>
        <a:p>
          <a:endParaRPr lang="en-US"/>
        </a:p>
      </dgm:t>
    </dgm:pt>
    <dgm:pt modelId="{02069E95-FD0D-45B3-ABEE-7F0AD63417BB}" type="sibTrans" cxnId="{0E94841F-095C-47BE-A989-FE7141D241C2}">
      <dgm:prSet/>
      <dgm:spPr/>
      <dgm:t>
        <a:bodyPr/>
        <a:lstStyle/>
        <a:p>
          <a:endParaRPr lang="en-US"/>
        </a:p>
      </dgm:t>
    </dgm:pt>
    <dgm:pt modelId="{35507620-9112-4B68-8932-2D10ADC0A26B}">
      <dgm:prSet custT="1"/>
      <dgm:spPr>
        <a:solidFill>
          <a:schemeClr val="tx2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n-US" sz="1800" dirty="0" smtClean="0">
              <a:ln w="3175">
                <a:solidFill>
                  <a:schemeClr val="tx1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based on 9 months of research and design</a:t>
          </a:r>
          <a:endParaRPr lang="en-US" sz="1800" dirty="0">
            <a:ln w="3175">
              <a:solidFill>
                <a:schemeClr val="tx1"/>
              </a:solidFill>
            </a:ln>
            <a:solidFill>
              <a:srgbClr val="FFFF00"/>
            </a:solidFill>
            <a:latin typeface="Arial Black" panose="020B0A04020102020204" pitchFamily="34" charset="0"/>
          </a:endParaRPr>
        </a:p>
      </dgm:t>
    </dgm:pt>
    <dgm:pt modelId="{EC96CAB2-8C16-4AC8-9198-490DF4DC76A4}" type="parTrans" cxnId="{010E9B28-1733-4611-AFD5-C53DBE93836E}">
      <dgm:prSet/>
      <dgm:spPr/>
      <dgm:t>
        <a:bodyPr/>
        <a:lstStyle/>
        <a:p>
          <a:endParaRPr lang="en-US"/>
        </a:p>
      </dgm:t>
    </dgm:pt>
    <dgm:pt modelId="{D4FCDC3C-8DFB-4764-8B85-D434ACCEF759}" type="sibTrans" cxnId="{010E9B28-1733-4611-AFD5-C53DBE93836E}">
      <dgm:prSet/>
      <dgm:spPr/>
      <dgm:t>
        <a:bodyPr/>
        <a:lstStyle/>
        <a:p>
          <a:endParaRPr lang="en-US"/>
        </a:p>
      </dgm:t>
    </dgm:pt>
    <dgm:pt modelId="{E7F047B2-A92A-4A9A-81A5-BBBCDC277929}">
      <dgm:prSet custT="1"/>
      <dgm:spPr>
        <a:solidFill>
          <a:schemeClr val="tx2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n-US" sz="1800" dirty="0" smtClean="0">
              <a:ln w="3175">
                <a:solidFill>
                  <a:schemeClr val="tx1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initially funded by Episcopal Charities</a:t>
          </a:r>
          <a:endParaRPr lang="en-US" sz="1800" dirty="0">
            <a:ln w="3175">
              <a:solidFill>
                <a:schemeClr val="tx1"/>
              </a:solidFill>
            </a:ln>
            <a:solidFill>
              <a:srgbClr val="FFFF00"/>
            </a:solidFill>
            <a:latin typeface="Arial Black" panose="020B0A04020102020204" pitchFamily="34" charset="0"/>
          </a:endParaRPr>
        </a:p>
      </dgm:t>
    </dgm:pt>
    <dgm:pt modelId="{76DC21A9-B47D-451C-8BF6-9BB446003B14}" type="parTrans" cxnId="{B3A4F18D-83E4-4A62-967D-D3B20282ADD4}">
      <dgm:prSet/>
      <dgm:spPr/>
      <dgm:t>
        <a:bodyPr/>
        <a:lstStyle/>
        <a:p>
          <a:endParaRPr lang="en-US"/>
        </a:p>
      </dgm:t>
    </dgm:pt>
    <dgm:pt modelId="{2434D4C5-3C58-4258-97E2-3CCC983C7354}" type="sibTrans" cxnId="{B3A4F18D-83E4-4A62-967D-D3B20282ADD4}">
      <dgm:prSet/>
      <dgm:spPr/>
      <dgm:t>
        <a:bodyPr/>
        <a:lstStyle/>
        <a:p>
          <a:endParaRPr lang="en-US"/>
        </a:p>
      </dgm:t>
    </dgm:pt>
    <dgm:pt modelId="{2EB8C625-DCDA-4685-8536-61CB57DFFD90}">
      <dgm:prSet custT="1"/>
      <dgm:spPr>
        <a:solidFill>
          <a:schemeClr val="tx2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n-US" sz="1800" dirty="0" smtClean="0">
              <a:ln w="3175">
                <a:solidFill>
                  <a:schemeClr val="tx1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In 2012, W2C became an independent 501c3 organization</a:t>
          </a:r>
          <a:endParaRPr lang="en-US" sz="1800" dirty="0">
            <a:ln w="3175">
              <a:solidFill>
                <a:schemeClr val="tx1"/>
              </a:solidFill>
            </a:ln>
            <a:solidFill>
              <a:srgbClr val="FFFF00"/>
            </a:solidFill>
            <a:latin typeface="Arial Black" panose="020B0A04020102020204" pitchFamily="34" charset="0"/>
          </a:endParaRPr>
        </a:p>
      </dgm:t>
    </dgm:pt>
    <dgm:pt modelId="{BE35C83D-55AE-4910-95DB-8B37E343CADA}" type="parTrans" cxnId="{87CA10BE-59F5-4A29-9EEA-EE61E58E0A15}">
      <dgm:prSet/>
      <dgm:spPr/>
      <dgm:t>
        <a:bodyPr/>
        <a:lstStyle/>
        <a:p>
          <a:endParaRPr lang="en-US"/>
        </a:p>
      </dgm:t>
    </dgm:pt>
    <dgm:pt modelId="{FB87E8F9-9282-46EA-BBA4-6AA6B6B98575}" type="sibTrans" cxnId="{87CA10BE-59F5-4A29-9EEA-EE61E58E0A15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6EFA03-006B-4C57-B339-940000DBF7DF}" type="pres">
      <dgm:prSet presAssocID="{34F5BDDC-08BF-4C47-9BE5-0EEC1E44B2A7}" presName="linNode" presStyleCnt="0"/>
      <dgm:spPr/>
    </dgm:pt>
    <dgm:pt modelId="{A7F5E2F3-393F-44C5-BCFD-21F379C1F8C6}" type="pres">
      <dgm:prSet presAssocID="{34F5BDDC-08BF-4C47-9BE5-0EEC1E44B2A7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0220EE-C0AE-4724-8AC4-094846BB530B}" type="pres">
      <dgm:prSet presAssocID="{34F5BDDC-08BF-4C47-9BE5-0EEC1E44B2A7}" presName="descendantText" presStyleLbl="alignAccFollowNode1" presStyleIdx="0" presStyleCnt="1" custLinFactNeighborX="4165" custLinFactNeighborY="3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49D39A-2515-4914-9A8C-835A42BC49CE}" type="presOf" srcId="{7DF2E9A4-42DA-4B69-BFA4-FE758BF47575}" destId="{DC0220EE-C0AE-4724-8AC4-094846BB530B}" srcOrd="0" destOrd="1" presId="urn:microsoft.com/office/officeart/2005/8/layout/vList5"/>
    <dgm:cxn modelId="{87CA10BE-59F5-4A29-9EEA-EE61E58E0A15}" srcId="{34F5BDDC-08BF-4C47-9BE5-0EEC1E44B2A7}" destId="{2EB8C625-DCDA-4685-8536-61CB57DFFD90}" srcOrd="1" destOrd="0" parTransId="{BE35C83D-55AE-4910-95DB-8B37E343CADA}" sibTransId="{FB87E8F9-9282-46EA-BBA4-6AA6B6B98575}"/>
    <dgm:cxn modelId="{E67A7442-11BA-468A-A1F5-90F57FB35BAB}" type="presOf" srcId="{D95D8ED0-0F1E-4E51-BFC4-86CEB62C747A}" destId="{EC497F09-AD3D-4F0A-8C05-7D98154DD2AB}" srcOrd="0" destOrd="0" presId="urn:microsoft.com/office/officeart/2005/8/layout/vList5"/>
    <dgm:cxn modelId="{B3A4F18D-83E4-4A62-967D-D3B20282ADD4}" srcId="{F08D9F9A-376A-45B0-B24E-E0D687FE7AAA}" destId="{E7F047B2-A92A-4A9A-81A5-BBBCDC277929}" srcOrd="2" destOrd="0" parTransId="{76DC21A9-B47D-451C-8BF6-9BB446003B14}" sibTransId="{2434D4C5-3C58-4258-97E2-3CCC983C7354}"/>
    <dgm:cxn modelId="{190E39E1-C55E-45E6-A349-2F7CEAEEFAF8}" srcId="{D95D8ED0-0F1E-4E51-BFC4-86CEB62C747A}" destId="{34F5BDDC-08BF-4C47-9BE5-0EEC1E44B2A7}" srcOrd="0" destOrd="0" parTransId="{90DD3166-F51E-48F5-B4C6-B1D7FFD878C6}" sibTransId="{2E734A92-50C0-4B05-9782-390DEBF12A8F}"/>
    <dgm:cxn modelId="{2210D192-FE4E-4C31-9E49-9CF63825E1EB}" type="presOf" srcId="{2EB8C625-DCDA-4685-8536-61CB57DFFD90}" destId="{DC0220EE-C0AE-4724-8AC4-094846BB530B}" srcOrd="0" destOrd="4" presId="urn:microsoft.com/office/officeart/2005/8/layout/vList5"/>
    <dgm:cxn modelId="{010E9B28-1733-4611-AFD5-C53DBE93836E}" srcId="{F08D9F9A-376A-45B0-B24E-E0D687FE7AAA}" destId="{35507620-9112-4B68-8932-2D10ADC0A26B}" srcOrd="1" destOrd="0" parTransId="{EC96CAB2-8C16-4AC8-9198-490DF4DC76A4}" sibTransId="{D4FCDC3C-8DFB-4764-8B85-D434ACCEF759}"/>
    <dgm:cxn modelId="{0E94841F-095C-47BE-A989-FE7141D241C2}" srcId="{F08D9F9A-376A-45B0-B24E-E0D687FE7AAA}" destId="{7DF2E9A4-42DA-4B69-BFA4-FE758BF47575}" srcOrd="0" destOrd="0" parTransId="{EF6CA41A-4861-44F2-9E22-D73DCE6AC3F4}" sibTransId="{02069E95-FD0D-45B3-ABEE-7F0AD63417BB}"/>
    <dgm:cxn modelId="{37C287FB-FC8F-45FA-9322-8336A3A31441}" type="presOf" srcId="{E7F047B2-A92A-4A9A-81A5-BBBCDC277929}" destId="{DC0220EE-C0AE-4724-8AC4-094846BB530B}" srcOrd="0" destOrd="3" presId="urn:microsoft.com/office/officeart/2005/8/layout/vList5"/>
    <dgm:cxn modelId="{D9AFEA49-118A-49AC-9622-AC2043C2D6A7}" type="presOf" srcId="{F08D9F9A-376A-45B0-B24E-E0D687FE7AAA}" destId="{DC0220EE-C0AE-4724-8AC4-094846BB530B}" srcOrd="0" destOrd="0" presId="urn:microsoft.com/office/officeart/2005/8/layout/vList5"/>
    <dgm:cxn modelId="{A99ED0E5-B067-49E4-9043-26AC33E52737}" srcId="{34F5BDDC-08BF-4C47-9BE5-0EEC1E44B2A7}" destId="{F08D9F9A-376A-45B0-B24E-E0D687FE7AAA}" srcOrd="0" destOrd="0" parTransId="{D2D6FD2F-81F5-476A-9397-3A826A7BC6AC}" sibTransId="{123F4035-5EF1-466A-9F1D-781B5ED3C3B1}"/>
    <dgm:cxn modelId="{E69E676D-898A-434E-917F-8CC6893BC5BB}" type="presOf" srcId="{34F5BDDC-08BF-4C47-9BE5-0EEC1E44B2A7}" destId="{A7F5E2F3-393F-44C5-BCFD-21F379C1F8C6}" srcOrd="0" destOrd="0" presId="urn:microsoft.com/office/officeart/2005/8/layout/vList5"/>
    <dgm:cxn modelId="{117F79FA-8FA5-475B-83CE-62087C2A7844}" type="presOf" srcId="{35507620-9112-4B68-8932-2D10ADC0A26B}" destId="{DC0220EE-C0AE-4724-8AC4-094846BB530B}" srcOrd="0" destOrd="2" presId="urn:microsoft.com/office/officeart/2005/8/layout/vList5"/>
    <dgm:cxn modelId="{495ABFFD-2DB2-4112-90B5-E66CF8468EC0}" type="presParOf" srcId="{EC497F09-AD3D-4F0A-8C05-7D98154DD2AB}" destId="{A96EFA03-006B-4C57-B339-940000DBF7DF}" srcOrd="0" destOrd="0" presId="urn:microsoft.com/office/officeart/2005/8/layout/vList5"/>
    <dgm:cxn modelId="{30C42879-CE96-48B0-8361-81AE663AC4CC}" type="presParOf" srcId="{A96EFA03-006B-4C57-B339-940000DBF7DF}" destId="{A7F5E2F3-393F-44C5-BCFD-21F379C1F8C6}" srcOrd="0" destOrd="0" presId="urn:microsoft.com/office/officeart/2005/8/layout/vList5"/>
    <dgm:cxn modelId="{401A0D3C-C006-4546-889C-C12FF766A05D}" type="presParOf" srcId="{A96EFA03-006B-4C57-B339-940000DBF7DF}" destId="{DC0220EE-C0AE-4724-8AC4-094846BB530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F5BDDC-08BF-4C47-9BE5-0EEC1E44B2A7}">
      <dgm:prSet/>
      <dgm:spPr>
        <a:solidFill>
          <a:srgbClr val="002060"/>
        </a:solidFill>
      </dgm:spPr>
      <dgm:t>
        <a:bodyPr/>
        <a:lstStyle/>
        <a:p>
          <a:r>
            <a:rPr lang="en-US" u="sng" dirty="0" smtClean="0">
              <a:ln>
                <a:solidFill>
                  <a:schemeClr val="bg2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Quick Facts</a:t>
          </a:r>
          <a:endParaRPr lang="en-US" b="1" dirty="0">
            <a:ln>
              <a:solidFill>
                <a:schemeClr val="bg2"/>
              </a:solidFill>
            </a:ln>
            <a:solidFill>
              <a:srgbClr val="FFFF00"/>
            </a:solidFill>
          </a:endParaRPr>
        </a:p>
      </dgm:t>
    </dgm:pt>
    <dgm:pt modelId="{90DD3166-F51E-48F5-B4C6-B1D7FFD878C6}" type="parTrans" cxnId="{190E39E1-C55E-45E6-A349-2F7CEAEEFAF8}">
      <dgm:prSet/>
      <dgm:spPr/>
      <dgm:t>
        <a:bodyPr/>
        <a:lstStyle/>
        <a:p>
          <a:endParaRPr lang="en-US"/>
        </a:p>
      </dgm:t>
    </dgm:pt>
    <dgm:pt modelId="{2E734A92-50C0-4B05-9782-390DEBF12A8F}" type="sibTrans" cxnId="{190E39E1-C55E-45E6-A349-2F7CEAEEFAF8}">
      <dgm:prSet/>
      <dgm:spPr/>
      <dgm:t>
        <a:bodyPr/>
        <a:lstStyle/>
        <a:p>
          <a:endParaRPr lang="en-US"/>
        </a:p>
      </dgm:t>
    </dgm:pt>
    <dgm:pt modelId="{F08D9F9A-376A-45B0-B24E-E0D687FE7AAA}">
      <dgm:prSet custT="1"/>
      <dgm:spPr>
        <a:solidFill>
          <a:schemeClr val="tx2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n-US" sz="2000" dirty="0" smtClean="0">
              <a:ln w="3175">
                <a:solidFill>
                  <a:schemeClr val="tx1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In 6 years, W2C has sent every graduating high school senior to college.  Younger students are on the honor roll, many for the first time.</a:t>
          </a:r>
          <a:endParaRPr lang="en-US" sz="2000" dirty="0">
            <a:ln w="3175">
              <a:solidFill>
                <a:schemeClr val="tx1"/>
              </a:solidFill>
            </a:ln>
            <a:solidFill>
              <a:srgbClr val="FFFF00"/>
            </a:solidFill>
            <a:latin typeface="Arial Black" panose="020B0A04020102020204" pitchFamily="34" charset="0"/>
          </a:endParaRPr>
        </a:p>
      </dgm:t>
    </dgm:pt>
    <dgm:pt modelId="{D2D6FD2F-81F5-476A-9397-3A826A7BC6AC}" type="parTrans" cxnId="{A99ED0E5-B067-49E4-9043-26AC33E52737}">
      <dgm:prSet/>
      <dgm:spPr/>
      <dgm:t>
        <a:bodyPr/>
        <a:lstStyle/>
        <a:p>
          <a:endParaRPr lang="en-US"/>
        </a:p>
      </dgm:t>
    </dgm:pt>
    <dgm:pt modelId="{123F4035-5EF1-466A-9F1D-781B5ED3C3B1}" type="sibTrans" cxnId="{A99ED0E5-B067-49E4-9043-26AC33E52737}">
      <dgm:prSet/>
      <dgm:spPr/>
      <dgm:t>
        <a:bodyPr/>
        <a:lstStyle/>
        <a:p>
          <a:endParaRPr lang="en-US"/>
        </a:p>
      </dgm:t>
    </dgm:pt>
    <dgm:pt modelId="{76493C08-36A2-48A9-A9B2-EC27AC70F45C}">
      <dgm:prSet custT="1"/>
      <dgm:spPr>
        <a:solidFill>
          <a:schemeClr val="tx2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n-US" sz="2000" dirty="0" smtClean="0">
              <a:ln w="3175">
                <a:solidFill>
                  <a:schemeClr val="tx1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Growth from 25 students (2009) to 80 students (2014)</a:t>
          </a:r>
          <a:endParaRPr lang="en-US" sz="2000" dirty="0">
            <a:ln w="3175">
              <a:solidFill>
                <a:schemeClr val="tx1"/>
              </a:solidFill>
            </a:ln>
            <a:solidFill>
              <a:srgbClr val="FFFF00"/>
            </a:solidFill>
            <a:latin typeface="Arial Black" panose="020B0A04020102020204" pitchFamily="34" charset="0"/>
          </a:endParaRPr>
        </a:p>
      </dgm:t>
    </dgm:pt>
    <dgm:pt modelId="{CF39A41D-296E-4390-B14B-F474A74BDE4D}" type="parTrans" cxnId="{60AC3916-2C9E-482B-A30C-AF08E83D459C}">
      <dgm:prSet/>
      <dgm:spPr/>
      <dgm:t>
        <a:bodyPr/>
        <a:lstStyle/>
        <a:p>
          <a:endParaRPr lang="en-US"/>
        </a:p>
      </dgm:t>
    </dgm:pt>
    <dgm:pt modelId="{E445751C-7298-443C-91B4-B53D96BAF970}" type="sibTrans" cxnId="{60AC3916-2C9E-482B-A30C-AF08E83D459C}">
      <dgm:prSet/>
      <dgm:spPr/>
      <dgm:t>
        <a:bodyPr/>
        <a:lstStyle/>
        <a:p>
          <a:endParaRPr lang="en-US"/>
        </a:p>
      </dgm:t>
    </dgm:pt>
    <dgm:pt modelId="{92943AC2-7DC9-4DD9-B89D-268E745A457A}">
      <dgm:prSet custT="1"/>
      <dgm:spPr>
        <a:solidFill>
          <a:schemeClr val="tx2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n-US" sz="2000" dirty="0" smtClean="0">
              <a:ln w="3175">
                <a:solidFill>
                  <a:schemeClr val="tx1"/>
                </a:solidFill>
              </a:ln>
              <a:solidFill>
                <a:srgbClr val="FFFF00"/>
              </a:solidFill>
              <a:latin typeface="Arial Black" panose="020B0A04020102020204" pitchFamily="34" charset="0"/>
            </a:rPr>
            <a:t>4 staff (3 are part time), 100+ volunteers</a:t>
          </a:r>
          <a:endParaRPr lang="en-US" sz="2000" dirty="0">
            <a:ln w="3175">
              <a:solidFill>
                <a:schemeClr val="tx1"/>
              </a:solidFill>
            </a:ln>
            <a:solidFill>
              <a:srgbClr val="FFFF00"/>
            </a:solidFill>
            <a:latin typeface="Arial Black" panose="020B0A04020102020204" pitchFamily="34" charset="0"/>
          </a:endParaRPr>
        </a:p>
      </dgm:t>
    </dgm:pt>
    <dgm:pt modelId="{1BAD94E5-54B6-424F-80C4-DD1EFEAEC011}" type="parTrans" cxnId="{4B095A89-8996-475C-BDBA-BE34CA79AEB3}">
      <dgm:prSet/>
      <dgm:spPr/>
      <dgm:t>
        <a:bodyPr/>
        <a:lstStyle/>
        <a:p>
          <a:endParaRPr lang="en-US"/>
        </a:p>
      </dgm:t>
    </dgm:pt>
    <dgm:pt modelId="{276141E1-1873-43E9-9E86-EFF46E35370E}" type="sibTrans" cxnId="{4B095A89-8996-475C-BDBA-BE34CA79AEB3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6EFA03-006B-4C57-B339-940000DBF7DF}" type="pres">
      <dgm:prSet presAssocID="{34F5BDDC-08BF-4C47-9BE5-0EEC1E44B2A7}" presName="linNode" presStyleCnt="0"/>
      <dgm:spPr/>
    </dgm:pt>
    <dgm:pt modelId="{A7F5E2F3-393F-44C5-BCFD-21F379C1F8C6}" type="pres">
      <dgm:prSet presAssocID="{34F5BDDC-08BF-4C47-9BE5-0EEC1E44B2A7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0220EE-C0AE-4724-8AC4-094846BB530B}" type="pres">
      <dgm:prSet presAssocID="{34F5BDDC-08BF-4C47-9BE5-0EEC1E44B2A7}" presName="descendantText" presStyleLbl="alignAccFollowNode1" presStyleIdx="0" presStyleCnt="1" custLinFactNeighborX="4165" custLinFactNeighborY="3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0E39E1-C55E-45E6-A349-2F7CEAEEFAF8}" srcId="{D95D8ED0-0F1E-4E51-BFC4-86CEB62C747A}" destId="{34F5BDDC-08BF-4C47-9BE5-0EEC1E44B2A7}" srcOrd="0" destOrd="0" parTransId="{90DD3166-F51E-48F5-B4C6-B1D7FFD878C6}" sibTransId="{2E734A92-50C0-4B05-9782-390DEBF12A8F}"/>
    <dgm:cxn modelId="{0135183E-677E-4566-BCE8-121EE60EDE4B}" type="presOf" srcId="{92943AC2-7DC9-4DD9-B89D-268E745A457A}" destId="{DC0220EE-C0AE-4724-8AC4-094846BB530B}" srcOrd="0" destOrd="2" presId="urn:microsoft.com/office/officeart/2005/8/layout/vList5"/>
    <dgm:cxn modelId="{60AC3916-2C9E-482B-A30C-AF08E83D459C}" srcId="{34F5BDDC-08BF-4C47-9BE5-0EEC1E44B2A7}" destId="{76493C08-36A2-48A9-A9B2-EC27AC70F45C}" srcOrd="1" destOrd="0" parTransId="{CF39A41D-296E-4390-B14B-F474A74BDE4D}" sibTransId="{E445751C-7298-443C-91B4-B53D96BAF970}"/>
    <dgm:cxn modelId="{DD0516DD-04E8-4537-AE8C-835B8EB48F77}" type="presOf" srcId="{F08D9F9A-376A-45B0-B24E-E0D687FE7AAA}" destId="{DC0220EE-C0AE-4724-8AC4-094846BB530B}" srcOrd="0" destOrd="0" presId="urn:microsoft.com/office/officeart/2005/8/layout/vList5"/>
    <dgm:cxn modelId="{0F6D611F-82FF-4AD5-970B-1489DE3BA644}" type="presOf" srcId="{76493C08-36A2-48A9-A9B2-EC27AC70F45C}" destId="{DC0220EE-C0AE-4724-8AC4-094846BB530B}" srcOrd="0" destOrd="1" presId="urn:microsoft.com/office/officeart/2005/8/layout/vList5"/>
    <dgm:cxn modelId="{4B095A89-8996-475C-BDBA-BE34CA79AEB3}" srcId="{34F5BDDC-08BF-4C47-9BE5-0EEC1E44B2A7}" destId="{92943AC2-7DC9-4DD9-B89D-268E745A457A}" srcOrd="2" destOrd="0" parTransId="{1BAD94E5-54B6-424F-80C4-DD1EFEAEC011}" sibTransId="{276141E1-1873-43E9-9E86-EFF46E35370E}"/>
    <dgm:cxn modelId="{FA84478B-9A95-4A68-A3FC-603B079765FA}" type="presOf" srcId="{34F5BDDC-08BF-4C47-9BE5-0EEC1E44B2A7}" destId="{A7F5E2F3-393F-44C5-BCFD-21F379C1F8C6}" srcOrd="0" destOrd="0" presId="urn:microsoft.com/office/officeart/2005/8/layout/vList5"/>
    <dgm:cxn modelId="{A99ED0E5-B067-49E4-9043-26AC33E52737}" srcId="{34F5BDDC-08BF-4C47-9BE5-0EEC1E44B2A7}" destId="{F08D9F9A-376A-45B0-B24E-E0D687FE7AAA}" srcOrd="0" destOrd="0" parTransId="{D2D6FD2F-81F5-476A-9397-3A826A7BC6AC}" sibTransId="{123F4035-5EF1-466A-9F1D-781B5ED3C3B1}"/>
    <dgm:cxn modelId="{900BB6BA-8C91-43B3-AEA9-60F09266C193}" type="presOf" srcId="{D95D8ED0-0F1E-4E51-BFC4-86CEB62C747A}" destId="{EC497F09-AD3D-4F0A-8C05-7D98154DD2AB}" srcOrd="0" destOrd="0" presId="urn:microsoft.com/office/officeart/2005/8/layout/vList5"/>
    <dgm:cxn modelId="{4ADF8287-48FA-4BF6-82C5-DF1CF792A3F9}" type="presParOf" srcId="{EC497F09-AD3D-4F0A-8C05-7D98154DD2AB}" destId="{A96EFA03-006B-4C57-B339-940000DBF7DF}" srcOrd="0" destOrd="0" presId="urn:microsoft.com/office/officeart/2005/8/layout/vList5"/>
    <dgm:cxn modelId="{CFA1DC3D-65F8-4F84-B0F1-CC3DB3F9F81B}" type="presParOf" srcId="{A96EFA03-006B-4C57-B339-940000DBF7DF}" destId="{A7F5E2F3-393F-44C5-BCFD-21F379C1F8C6}" srcOrd="0" destOrd="0" presId="urn:microsoft.com/office/officeart/2005/8/layout/vList5"/>
    <dgm:cxn modelId="{542C8140-9248-42A3-9270-77F6846DAEEE}" type="presParOf" srcId="{A96EFA03-006B-4C57-B339-940000DBF7DF}" destId="{DC0220EE-C0AE-4724-8AC4-094846BB530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F5BDDC-08BF-4C47-9BE5-0EEC1E44B2A7}">
      <dgm:prSet/>
      <dgm:spPr>
        <a:solidFill>
          <a:srgbClr val="FFC000"/>
        </a:soli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 Black" panose="020B0A04020102020204" pitchFamily="34" charset="0"/>
            </a:rPr>
            <a:t>Who We Serve</a:t>
          </a:r>
          <a:endParaRPr lang="en-US" b="1" dirty="0">
            <a:ln>
              <a:solidFill>
                <a:sysClr val="windowText" lastClr="000000"/>
              </a:solidFill>
            </a:ln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90DD3166-F51E-48F5-B4C6-B1D7FFD878C6}" type="parTrans" cxnId="{190E39E1-C55E-45E6-A349-2F7CEAEEFAF8}">
      <dgm:prSet/>
      <dgm:spPr/>
      <dgm:t>
        <a:bodyPr/>
        <a:lstStyle/>
        <a:p>
          <a:endParaRPr lang="en-US"/>
        </a:p>
      </dgm:t>
    </dgm:pt>
    <dgm:pt modelId="{2E734A92-50C0-4B05-9782-390DEBF12A8F}" type="sibTrans" cxnId="{190E39E1-C55E-45E6-A349-2F7CEAEEFAF8}">
      <dgm:prSet/>
      <dgm:spPr/>
      <dgm:t>
        <a:bodyPr/>
        <a:lstStyle/>
        <a:p>
          <a:endParaRPr lang="en-US"/>
        </a:p>
      </dgm:t>
    </dgm:pt>
    <dgm:pt modelId="{28A0E609-510C-4148-AAA9-1D930CA651E5}">
      <dgm:prSet/>
      <dgm:spPr>
        <a:solidFill>
          <a:schemeClr val="accent6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n-US" dirty="0" smtClean="0">
              <a:latin typeface="Arial Black" panose="020B0A04020102020204" pitchFamily="34" charset="0"/>
            </a:rPr>
            <a:t>Students : </a:t>
          </a:r>
          <a:endParaRPr lang="en-US" b="1" dirty="0">
            <a:latin typeface="Arial Black" panose="020B0A04020102020204" pitchFamily="34" charset="0"/>
          </a:endParaRPr>
        </a:p>
      </dgm:t>
    </dgm:pt>
    <dgm:pt modelId="{86B69BBE-F0AA-4085-BDAD-855F3C10D363}" type="parTrans" cxnId="{AA45E3DB-76EE-41D3-AF0F-FFE1D869F7B4}">
      <dgm:prSet/>
      <dgm:spPr/>
      <dgm:t>
        <a:bodyPr/>
        <a:lstStyle/>
        <a:p>
          <a:endParaRPr lang="en-US"/>
        </a:p>
      </dgm:t>
    </dgm:pt>
    <dgm:pt modelId="{2E04D4C9-6C21-4BF8-8131-A521F6C8545F}" type="sibTrans" cxnId="{AA45E3DB-76EE-41D3-AF0F-FFE1D869F7B4}">
      <dgm:prSet/>
      <dgm:spPr/>
      <dgm:t>
        <a:bodyPr/>
        <a:lstStyle/>
        <a:p>
          <a:endParaRPr lang="en-US"/>
        </a:p>
      </dgm:t>
    </dgm:pt>
    <dgm:pt modelId="{4CBB0417-15A0-4E8C-AB6D-4C0BBF5CD1AC}">
      <dgm:prSet/>
      <dgm:spPr>
        <a:solidFill>
          <a:schemeClr val="accent6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n-US" smtClean="0">
              <a:latin typeface="Arial Black" panose="020B0A04020102020204" pitchFamily="34" charset="0"/>
            </a:rPr>
            <a:t>-5</a:t>
          </a:r>
          <a:r>
            <a:rPr lang="en-US" baseline="30000" smtClean="0">
              <a:latin typeface="Arial Black" panose="020B0A04020102020204" pitchFamily="34" charset="0"/>
            </a:rPr>
            <a:t>th</a:t>
          </a:r>
          <a:r>
            <a:rPr lang="en-US" smtClean="0">
              <a:latin typeface="Arial Black" panose="020B0A04020102020204" pitchFamily="34" charset="0"/>
            </a:rPr>
            <a:t> grade and up</a:t>
          </a:r>
          <a:endParaRPr lang="en-US" dirty="0">
            <a:latin typeface="Arial Black" panose="020B0A04020102020204" pitchFamily="34" charset="0"/>
          </a:endParaRPr>
        </a:p>
      </dgm:t>
    </dgm:pt>
    <dgm:pt modelId="{845798F2-7A63-4299-BECE-675A77BA5249}" type="parTrans" cxnId="{AF74500D-CC2E-4A94-A1B1-88DB0215DC08}">
      <dgm:prSet/>
      <dgm:spPr/>
      <dgm:t>
        <a:bodyPr/>
        <a:lstStyle/>
        <a:p>
          <a:endParaRPr lang="en-US"/>
        </a:p>
      </dgm:t>
    </dgm:pt>
    <dgm:pt modelId="{54921ACC-9995-493E-8FE5-B19CF4F0B107}" type="sibTrans" cxnId="{AF74500D-CC2E-4A94-A1B1-88DB0215DC08}">
      <dgm:prSet/>
      <dgm:spPr/>
      <dgm:t>
        <a:bodyPr/>
        <a:lstStyle/>
        <a:p>
          <a:endParaRPr lang="en-US"/>
        </a:p>
      </dgm:t>
    </dgm:pt>
    <dgm:pt modelId="{E9CDAF23-0A2B-4094-8CBA-13775D1A28F0}">
      <dgm:prSet/>
      <dgm:spPr>
        <a:solidFill>
          <a:schemeClr val="accent6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n-US" dirty="0" smtClean="0">
              <a:latin typeface="Arial Black" panose="020B0A04020102020204" pitchFamily="34" charset="0"/>
            </a:rPr>
            <a:t>-First-generation-college-going </a:t>
          </a:r>
          <a:endParaRPr lang="en-US" dirty="0">
            <a:latin typeface="Arial Black" panose="020B0A04020102020204" pitchFamily="34" charset="0"/>
          </a:endParaRPr>
        </a:p>
      </dgm:t>
    </dgm:pt>
    <dgm:pt modelId="{FDE45B2C-CE4B-4B9B-B562-BE4981A41A9A}" type="parTrans" cxnId="{9CE13596-4905-4DF3-99AD-A1A75A18348D}">
      <dgm:prSet/>
      <dgm:spPr/>
      <dgm:t>
        <a:bodyPr/>
        <a:lstStyle/>
        <a:p>
          <a:endParaRPr lang="en-US"/>
        </a:p>
      </dgm:t>
    </dgm:pt>
    <dgm:pt modelId="{D5DEB6F4-F3BC-4456-AF74-1C6B249B131A}" type="sibTrans" cxnId="{9CE13596-4905-4DF3-99AD-A1A75A18348D}">
      <dgm:prSet/>
      <dgm:spPr/>
      <dgm:t>
        <a:bodyPr/>
        <a:lstStyle/>
        <a:p>
          <a:endParaRPr lang="en-US"/>
        </a:p>
      </dgm:t>
    </dgm:pt>
    <dgm:pt modelId="{F1419204-FB48-43FD-B648-A41B06F96319}">
      <dgm:prSet/>
      <dgm:spPr>
        <a:solidFill>
          <a:schemeClr val="accent6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n-US" smtClean="0">
              <a:latin typeface="Arial Black" panose="020B0A04020102020204" pitchFamily="34" charset="0"/>
            </a:rPr>
            <a:t>Low income families</a:t>
          </a:r>
          <a:endParaRPr lang="en-US" dirty="0">
            <a:latin typeface="Arial Black" panose="020B0A04020102020204" pitchFamily="34" charset="0"/>
          </a:endParaRPr>
        </a:p>
      </dgm:t>
    </dgm:pt>
    <dgm:pt modelId="{0A529AC2-2957-426C-A6CA-CADD4B4A3319}" type="parTrans" cxnId="{D553D9CA-1A81-4615-86FC-5D271C6512F2}">
      <dgm:prSet/>
      <dgm:spPr/>
      <dgm:t>
        <a:bodyPr/>
        <a:lstStyle/>
        <a:p>
          <a:endParaRPr lang="en-US"/>
        </a:p>
      </dgm:t>
    </dgm:pt>
    <dgm:pt modelId="{A3486C87-8E8D-424B-95E3-2B607F993398}" type="sibTrans" cxnId="{D553D9CA-1A81-4615-86FC-5D271C6512F2}">
      <dgm:prSet/>
      <dgm:spPr/>
      <dgm:t>
        <a:bodyPr/>
        <a:lstStyle/>
        <a:p>
          <a:endParaRPr lang="en-US"/>
        </a:p>
      </dgm:t>
    </dgm:pt>
    <dgm:pt modelId="{F5ADD337-E5D6-47AF-A2DD-FDE7A3DB70F3}">
      <dgm:prSet/>
      <dgm:spPr>
        <a:solidFill>
          <a:schemeClr val="accent6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n-US" dirty="0" smtClean="0">
              <a:latin typeface="Arial Black" panose="020B0A04020102020204" pitchFamily="34" charset="0"/>
            </a:rPr>
            <a:t>Majority Latino</a:t>
          </a:r>
          <a:endParaRPr lang="en-US" dirty="0">
            <a:latin typeface="Arial Black" panose="020B0A04020102020204" pitchFamily="34" charset="0"/>
          </a:endParaRPr>
        </a:p>
      </dgm:t>
    </dgm:pt>
    <dgm:pt modelId="{1B2774D4-97DB-4606-868A-30FD4D1643B7}" type="parTrans" cxnId="{8307A935-A647-4944-B7AF-53BFB3829D35}">
      <dgm:prSet/>
      <dgm:spPr/>
      <dgm:t>
        <a:bodyPr/>
        <a:lstStyle/>
        <a:p>
          <a:endParaRPr lang="en-US"/>
        </a:p>
      </dgm:t>
    </dgm:pt>
    <dgm:pt modelId="{68235200-0237-4F0E-A3A8-B402C852B002}" type="sibTrans" cxnId="{8307A935-A647-4944-B7AF-53BFB3829D35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6EFA03-006B-4C57-B339-940000DBF7DF}" type="pres">
      <dgm:prSet presAssocID="{34F5BDDC-08BF-4C47-9BE5-0EEC1E44B2A7}" presName="linNode" presStyleCnt="0"/>
      <dgm:spPr/>
    </dgm:pt>
    <dgm:pt modelId="{A7F5E2F3-393F-44C5-BCFD-21F379C1F8C6}" type="pres">
      <dgm:prSet presAssocID="{34F5BDDC-08BF-4C47-9BE5-0EEC1E44B2A7}" presName="parentText" presStyleLbl="node1" presStyleIdx="0" presStyleCnt="1" custLinFactNeighborX="0" custLinFactNeighborY="-925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0220EE-C0AE-4724-8AC4-094846BB530B}" type="pres">
      <dgm:prSet presAssocID="{34F5BDDC-08BF-4C47-9BE5-0EEC1E44B2A7}" presName="descendantText" presStyleLbl="alignAccFollowNode1" presStyleIdx="0" presStyleCnt="1" custLinFactNeighborX="4165" custLinFactNeighborY="3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53D9CA-1A81-4615-86FC-5D271C6512F2}" srcId="{34F5BDDC-08BF-4C47-9BE5-0EEC1E44B2A7}" destId="{F1419204-FB48-43FD-B648-A41B06F96319}" srcOrd="1" destOrd="0" parTransId="{0A529AC2-2957-426C-A6CA-CADD4B4A3319}" sibTransId="{A3486C87-8E8D-424B-95E3-2B607F993398}"/>
    <dgm:cxn modelId="{8307A935-A647-4944-B7AF-53BFB3829D35}" srcId="{34F5BDDC-08BF-4C47-9BE5-0EEC1E44B2A7}" destId="{F5ADD337-E5D6-47AF-A2DD-FDE7A3DB70F3}" srcOrd="2" destOrd="0" parTransId="{1B2774D4-97DB-4606-868A-30FD4D1643B7}" sibTransId="{68235200-0237-4F0E-A3A8-B402C852B002}"/>
    <dgm:cxn modelId="{76C9CCA3-8418-406A-BC4F-67F14C0ABBBF}" type="presOf" srcId="{F5ADD337-E5D6-47AF-A2DD-FDE7A3DB70F3}" destId="{DC0220EE-C0AE-4724-8AC4-094846BB530B}" srcOrd="0" destOrd="4" presId="urn:microsoft.com/office/officeart/2005/8/layout/vList5"/>
    <dgm:cxn modelId="{AA45E3DB-76EE-41D3-AF0F-FFE1D869F7B4}" srcId="{34F5BDDC-08BF-4C47-9BE5-0EEC1E44B2A7}" destId="{28A0E609-510C-4148-AAA9-1D930CA651E5}" srcOrd="0" destOrd="0" parTransId="{86B69BBE-F0AA-4085-BDAD-855F3C10D363}" sibTransId="{2E04D4C9-6C21-4BF8-8131-A521F6C8545F}"/>
    <dgm:cxn modelId="{651207D2-A8CF-4CBC-BCFE-D3E2DED64FBD}" type="presOf" srcId="{D95D8ED0-0F1E-4E51-BFC4-86CEB62C747A}" destId="{EC497F09-AD3D-4F0A-8C05-7D98154DD2AB}" srcOrd="0" destOrd="0" presId="urn:microsoft.com/office/officeart/2005/8/layout/vList5"/>
    <dgm:cxn modelId="{190E39E1-C55E-45E6-A349-2F7CEAEEFAF8}" srcId="{D95D8ED0-0F1E-4E51-BFC4-86CEB62C747A}" destId="{34F5BDDC-08BF-4C47-9BE5-0EEC1E44B2A7}" srcOrd="0" destOrd="0" parTransId="{90DD3166-F51E-48F5-B4C6-B1D7FFD878C6}" sibTransId="{2E734A92-50C0-4B05-9782-390DEBF12A8F}"/>
    <dgm:cxn modelId="{AF74500D-CC2E-4A94-A1B1-88DB0215DC08}" srcId="{28A0E609-510C-4148-AAA9-1D930CA651E5}" destId="{4CBB0417-15A0-4E8C-AB6D-4C0BBF5CD1AC}" srcOrd="0" destOrd="0" parTransId="{845798F2-7A63-4299-BECE-675A77BA5249}" sibTransId="{54921ACC-9995-493E-8FE5-B19CF4F0B107}"/>
    <dgm:cxn modelId="{62E8F782-972B-46E4-9CFE-13B63A6C74FB}" type="presOf" srcId="{28A0E609-510C-4148-AAA9-1D930CA651E5}" destId="{DC0220EE-C0AE-4724-8AC4-094846BB530B}" srcOrd="0" destOrd="0" presId="urn:microsoft.com/office/officeart/2005/8/layout/vList5"/>
    <dgm:cxn modelId="{9A7CD887-8A7B-4044-8620-8DBC675092A4}" type="presOf" srcId="{F1419204-FB48-43FD-B648-A41B06F96319}" destId="{DC0220EE-C0AE-4724-8AC4-094846BB530B}" srcOrd="0" destOrd="3" presId="urn:microsoft.com/office/officeart/2005/8/layout/vList5"/>
    <dgm:cxn modelId="{9CE13596-4905-4DF3-99AD-A1A75A18348D}" srcId="{28A0E609-510C-4148-AAA9-1D930CA651E5}" destId="{E9CDAF23-0A2B-4094-8CBA-13775D1A28F0}" srcOrd="1" destOrd="0" parTransId="{FDE45B2C-CE4B-4B9B-B562-BE4981A41A9A}" sibTransId="{D5DEB6F4-F3BC-4456-AF74-1C6B249B131A}"/>
    <dgm:cxn modelId="{4F74B441-48AF-479F-93DA-BA71D4395B5D}" type="presOf" srcId="{4CBB0417-15A0-4E8C-AB6D-4C0BBF5CD1AC}" destId="{DC0220EE-C0AE-4724-8AC4-094846BB530B}" srcOrd="0" destOrd="1" presId="urn:microsoft.com/office/officeart/2005/8/layout/vList5"/>
    <dgm:cxn modelId="{6EC2952C-18E0-41E6-88D4-EB9099EB755C}" type="presOf" srcId="{E9CDAF23-0A2B-4094-8CBA-13775D1A28F0}" destId="{DC0220EE-C0AE-4724-8AC4-094846BB530B}" srcOrd="0" destOrd="2" presId="urn:microsoft.com/office/officeart/2005/8/layout/vList5"/>
    <dgm:cxn modelId="{D747002B-E76A-49F9-91BB-085135B10035}" type="presOf" srcId="{34F5BDDC-08BF-4C47-9BE5-0EEC1E44B2A7}" destId="{A7F5E2F3-393F-44C5-BCFD-21F379C1F8C6}" srcOrd="0" destOrd="0" presId="urn:microsoft.com/office/officeart/2005/8/layout/vList5"/>
    <dgm:cxn modelId="{56614B1D-EEA6-4316-8079-618CCA968720}" type="presParOf" srcId="{EC497F09-AD3D-4F0A-8C05-7D98154DD2AB}" destId="{A96EFA03-006B-4C57-B339-940000DBF7DF}" srcOrd="0" destOrd="0" presId="urn:microsoft.com/office/officeart/2005/8/layout/vList5"/>
    <dgm:cxn modelId="{248D4E3C-C415-4258-96E5-2BDB636B07B6}" type="presParOf" srcId="{A96EFA03-006B-4C57-B339-940000DBF7DF}" destId="{A7F5E2F3-393F-44C5-BCFD-21F379C1F8C6}" srcOrd="0" destOrd="0" presId="urn:microsoft.com/office/officeart/2005/8/layout/vList5"/>
    <dgm:cxn modelId="{B2D1832E-7B8B-47D2-ADFF-3C3794CC02CF}" type="presParOf" srcId="{A96EFA03-006B-4C57-B339-940000DBF7DF}" destId="{DC0220EE-C0AE-4724-8AC4-094846BB530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F5BDDC-08BF-4C47-9BE5-0EEC1E44B2A7}">
      <dgm:prSet/>
      <dgm:spPr>
        <a:solidFill>
          <a:schemeClr val="accent2"/>
        </a:soli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rPr>
            <a:t>What We Do</a:t>
          </a:r>
          <a:endParaRPr lang="en-US" b="1" dirty="0">
            <a:ln>
              <a:solidFill>
                <a:sysClr val="windowText" lastClr="000000"/>
              </a:solidFill>
            </a:ln>
            <a:solidFill>
              <a:schemeClr val="bg1"/>
            </a:solidFill>
          </a:endParaRPr>
        </a:p>
      </dgm:t>
    </dgm:pt>
    <dgm:pt modelId="{90DD3166-F51E-48F5-B4C6-B1D7FFD878C6}" type="parTrans" cxnId="{190E39E1-C55E-45E6-A349-2F7CEAEEFAF8}">
      <dgm:prSet/>
      <dgm:spPr/>
      <dgm:t>
        <a:bodyPr/>
        <a:lstStyle/>
        <a:p>
          <a:endParaRPr lang="en-US"/>
        </a:p>
      </dgm:t>
    </dgm:pt>
    <dgm:pt modelId="{2E734A92-50C0-4B05-9782-390DEBF12A8F}" type="sibTrans" cxnId="{190E39E1-C55E-45E6-A349-2F7CEAEEFAF8}">
      <dgm:prSet/>
      <dgm:spPr/>
      <dgm:t>
        <a:bodyPr/>
        <a:lstStyle/>
        <a:p>
          <a:endParaRPr lang="en-US"/>
        </a:p>
      </dgm:t>
    </dgm:pt>
    <dgm:pt modelId="{28A0E609-510C-4148-AAA9-1D930CA651E5}">
      <dgm:prSet/>
      <dgm:spPr>
        <a:solidFill>
          <a:schemeClr val="accent2">
            <a:lumMod val="20000"/>
            <a:lumOff val="80000"/>
            <a:alpha val="89804"/>
          </a:schemeClr>
        </a:solidFill>
      </dgm:spPr>
      <dgm:t>
        <a:bodyPr/>
        <a:lstStyle/>
        <a:p>
          <a:r>
            <a:rPr lang="en-US" dirty="0" smtClean="0">
              <a:solidFill>
                <a:srgbClr val="0070C0"/>
              </a:solidFill>
              <a:latin typeface="Arial Black" panose="020B0A04020102020204" pitchFamily="34" charset="0"/>
            </a:rPr>
            <a:t>One-on-One Counseling With Families</a:t>
          </a:r>
          <a:endParaRPr lang="en-US" b="1" dirty="0">
            <a:latin typeface="Arial Black" panose="020B0A04020102020204" pitchFamily="34" charset="0"/>
          </a:endParaRPr>
        </a:p>
      </dgm:t>
    </dgm:pt>
    <dgm:pt modelId="{86B69BBE-F0AA-4085-BDAD-855F3C10D363}" type="parTrans" cxnId="{AA45E3DB-76EE-41D3-AF0F-FFE1D869F7B4}">
      <dgm:prSet/>
      <dgm:spPr/>
      <dgm:t>
        <a:bodyPr/>
        <a:lstStyle/>
        <a:p>
          <a:endParaRPr lang="en-US"/>
        </a:p>
      </dgm:t>
    </dgm:pt>
    <dgm:pt modelId="{2E04D4C9-6C21-4BF8-8131-A521F6C8545F}" type="sibTrans" cxnId="{AA45E3DB-76EE-41D3-AF0F-FFE1D869F7B4}">
      <dgm:prSet/>
      <dgm:spPr/>
      <dgm:t>
        <a:bodyPr/>
        <a:lstStyle/>
        <a:p>
          <a:endParaRPr lang="en-US"/>
        </a:p>
      </dgm:t>
    </dgm:pt>
    <dgm:pt modelId="{9E705B01-1CEB-48AC-9BC9-EA81948F64E6}">
      <dgm:prSet/>
      <dgm:spPr>
        <a:solidFill>
          <a:schemeClr val="accent2">
            <a:lumMod val="20000"/>
            <a:lumOff val="80000"/>
            <a:alpha val="89804"/>
          </a:schemeClr>
        </a:solidFill>
      </dgm:spPr>
      <dgm:t>
        <a:bodyPr/>
        <a:lstStyle/>
        <a:p>
          <a:r>
            <a:rPr lang="en-US" dirty="0" smtClean="0">
              <a:solidFill>
                <a:srgbClr val="0070C0"/>
              </a:solidFill>
              <a:latin typeface="Arial Black" panose="020B0A04020102020204" pitchFamily="34" charset="0"/>
            </a:rPr>
            <a:t>Family Workshops</a:t>
          </a:r>
          <a:endParaRPr lang="en-US" dirty="0">
            <a:solidFill>
              <a:srgbClr val="0070C0"/>
            </a:solidFill>
            <a:latin typeface="Arial Black" panose="020B0A04020102020204" pitchFamily="34" charset="0"/>
          </a:endParaRPr>
        </a:p>
      </dgm:t>
    </dgm:pt>
    <dgm:pt modelId="{D4017087-5667-4B4B-9E9B-B5697E4A8952}" type="parTrans" cxnId="{1B348473-6293-4E53-9435-9CD0C9CA85DB}">
      <dgm:prSet/>
      <dgm:spPr/>
      <dgm:t>
        <a:bodyPr/>
        <a:lstStyle/>
        <a:p>
          <a:endParaRPr lang="en-US"/>
        </a:p>
      </dgm:t>
    </dgm:pt>
    <dgm:pt modelId="{8CB40DF2-6A52-4968-BFB2-C3953477FC9A}" type="sibTrans" cxnId="{1B348473-6293-4E53-9435-9CD0C9CA85DB}">
      <dgm:prSet/>
      <dgm:spPr/>
      <dgm:t>
        <a:bodyPr/>
        <a:lstStyle/>
        <a:p>
          <a:endParaRPr lang="en-US"/>
        </a:p>
      </dgm:t>
    </dgm:pt>
    <dgm:pt modelId="{60FD5101-4C97-44F4-8B70-2CB52BF64386}">
      <dgm:prSet/>
      <dgm:spPr>
        <a:solidFill>
          <a:schemeClr val="accent2">
            <a:lumMod val="20000"/>
            <a:lumOff val="80000"/>
            <a:alpha val="89804"/>
          </a:schemeClr>
        </a:solidFill>
      </dgm:spPr>
      <dgm:t>
        <a:bodyPr/>
        <a:lstStyle/>
        <a:p>
          <a:r>
            <a:rPr lang="en-US" smtClean="0">
              <a:solidFill>
                <a:srgbClr val="0070C0"/>
              </a:solidFill>
              <a:latin typeface="Arial Black" panose="020B0A04020102020204" pitchFamily="34" charset="0"/>
            </a:rPr>
            <a:t>Community Service</a:t>
          </a:r>
          <a:endParaRPr lang="en-US" dirty="0">
            <a:solidFill>
              <a:srgbClr val="0070C0"/>
            </a:solidFill>
            <a:latin typeface="Arial Black" panose="020B0A04020102020204" pitchFamily="34" charset="0"/>
          </a:endParaRPr>
        </a:p>
      </dgm:t>
    </dgm:pt>
    <dgm:pt modelId="{D4AA8085-B264-41D9-BAD4-5C47358AF60A}" type="parTrans" cxnId="{9DFA0404-C61B-4D02-A151-D9573AA7AB9E}">
      <dgm:prSet/>
      <dgm:spPr/>
      <dgm:t>
        <a:bodyPr/>
        <a:lstStyle/>
        <a:p>
          <a:endParaRPr lang="en-US"/>
        </a:p>
      </dgm:t>
    </dgm:pt>
    <dgm:pt modelId="{67213EFF-C3FD-4D07-90F3-6151C833AA0F}" type="sibTrans" cxnId="{9DFA0404-C61B-4D02-A151-D9573AA7AB9E}">
      <dgm:prSet/>
      <dgm:spPr/>
      <dgm:t>
        <a:bodyPr/>
        <a:lstStyle/>
        <a:p>
          <a:endParaRPr lang="en-US"/>
        </a:p>
      </dgm:t>
    </dgm:pt>
    <dgm:pt modelId="{6A69D300-BFC2-41DD-BC42-CBC7B554A649}">
      <dgm:prSet/>
      <dgm:spPr>
        <a:solidFill>
          <a:schemeClr val="accent2">
            <a:lumMod val="20000"/>
            <a:lumOff val="80000"/>
            <a:alpha val="89804"/>
          </a:schemeClr>
        </a:solidFill>
      </dgm:spPr>
      <dgm:t>
        <a:bodyPr/>
        <a:lstStyle/>
        <a:p>
          <a:r>
            <a:rPr lang="en-US" smtClean="0">
              <a:solidFill>
                <a:srgbClr val="0070C0"/>
              </a:solidFill>
              <a:latin typeface="Arial Black" panose="020B0A04020102020204" pitchFamily="34" charset="0"/>
            </a:rPr>
            <a:t>Academic Enrichment:</a:t>
          </a:r>
          <a:endParaRPr lang="en-US" dirty="0">
            <a:solidFill>
              <a:srgbClr val="0070C0"/>
            </a:solidFill>
            <a:latin typeface="Arial Black" panose="020B0A04020102020204" pitchFamily="34" charset="0"/>
          </a:endParaRPr>
        </a:p>
      </dgm:t>
    </dgm:pt>
    <dgm:pt modelId="{63A15744-3868-45FC-BC78-CC9EE7C94A0B}" type="parTrans" cxnId="{C2F279AE-A761-46F8-85ED-EF9597461012}">
      <dgm:prSet/>
      <dgm:spPr/>
      <dgm:t>
        <a:bodyPr/>
        <a:lstStyle/>
        <a:p>
          <a:endParaRPr lang="en-US"/>
        </a:p>
      </dgm:t>
    </dgm:pt>
    <dgm:pt modelId="{E66CF6EF-F625-4D47-A7A0-68619D36E3FA}" type="sibTrans" cxnId="{C2F279AE-A761-46F8-85ED-EF9597461012}">
      <dgm:prSet/>
      <dgm:spPr/>
      <dgm:t>
        <a:bodyPr/>
        <a:lstStyle/>
        <a:p>
          <a:endParaRPr lang="en-US"/>
        </a:p>
      </dgm:t>
    </dgm:pt>
    <dgm:pt modelId="{56770163-18F0-47B2-8F1A-52B0543B9140}">
      <dgm:prSet/>
      <dgm:spPr>
        <a:solidFill>
          <a:schemeClr val="accent2">
            <a:lumMod val="20000"/>
            <a:lumOff val="80000"/>
            <a:alpha val="89804"/>
          </a:schemeClr>
        </a:solidFill>
      </dgm:spPr>
      <dgm:t>
        <a:bodyPr/>
        <a:lstStyle/>
        <a:p>
          <a:r>
            <a:rPr lang="en-US" i="1" smtClean="0">
              <a:solidFill>
                <a:srgbClr val="0070C0"/>
              </a:solidFill>
              <a:latin typeface="Arial Black" panose="020B0A04020102020204" pitchFamily="34" charset="0"/>
            </a:rPr>
            <a:t>Read to Achieve</a:t>
          </a:r>
          <a:endParaRPr lang="en-US" i="1" dirty="0">
            <a:solidFill>
              <a:srgbClr val="0070C0"/>
            </a:solidFill>
            <a:latin typeface="Arial Black" panose="020B0A04020102020204" pitchFamily="34" charset="0"/>
          </a:endParaRPr>
        </a:p>
      </dgm:t>
    </dgm:pt>
    <dgm:pt modelId="{6BE11C41-9026-40F4-A8C9-87E06FA829ED}" type="parTrans" cxnId="{22B76B81-93E7-482B-9325-D3031B91ECB4}">
      <dgm:prSet/>
      <dgm:spPr/>
      <dgm:t>
        <a:bodyPr/>
        <a:lstStyle/>
        <a:p>
          <a:endParaRPr lang="en-US"/>
        </a:p>
      </dgm:t>
    </dgm:pt>
    <dgm:pt modelId="{477B7A0C-066C-4BEB-B677-91C79521792A}" type="sibTrans" cxnId="{22B76B81-93E7-482B-9325-D3031B91ECB4}">
      <dgm:prSet/>
      <dgm:spPr/>
      <dgm:t>
        <a:bodyPr/>
        <a:lstStyle/>
        <a:p>
          <a:endParaRPr lang="en-US"/>
        </a:p>
      </dgm:t>
    </dgm:pt>
    <dgm:pt modelId="{FC91B460-A34C-4C34-814F-FBF0A94092C2}">
      <dgm:prSet/>
      <dgm:spPr>
        <a:solidFill>
          <a:schemeClr val="accent2">
            <a:lumMod val="20000"/>
            <a:lumOff val="80000"/>
            <a:alpha val="89804"/>
          </a:schemeClr>
        </a:solidFill>
      </dgm:spPr>
      <dgm:t>
        <a:bodyPr/>
        <a:lstStyle/>
        <a:p>
          <a:r>
            <a:rPr lang="en-US" i="1" smtClean="0">
              <a:solidFill>
                <a:srgbClr val="0070C0"/>
              </a:solidFill>
              <a:latin typeface="Arial Black" panose="020B0A04020102020204" pitchFamily="34" charset="0"/>
            </a:rPr>
            <a:t>Tutoring</a:t>
          </a:r>
          <a:endParaRPr lang="en-US" i="1" dirty="0">
            <a:solidFill>
              <a:srgbClr val="0070C0"/>
            </a:solidFill>
            <a:latin typeface="Arial Black" panose="020B0A04020102020204" pitchFamily="34" charset="0"/>
          </a:endParaRPr>
        </a:p>
      </dgm:t>
    </dgm:pt>
    <dgm:pt modelId="{FD72B202-DC76-4F08-961D-E2DEF51F40CC}" type="parTrans" cxnId="{C2EB84E9-E77C-49BB-955F-39C7C318F120}">
      <dgm:prSet/>
      <dgm:spPr/>
      <dgm:t>
        <a:bodyPr/>
        <a:lstStyle/>
        <a:p>
          <a:endParaRPr lang="en-US"/>
        </a:p>
      </dgm:t>
    </dgm:pt>
    <dgm:pt modelId="{6C67129D-9AEA-4DC8-8381-67C83AC07755}" type="sibTrans" cxnId="{C2EB84E9-E77C-49BB-955F-39C7C318F120}">
      <dgm:prSet/>
      <dgm:spPr/>
      <dgm:t>
        <a:bodyPr/>
        <a:lstStyle/>
        <a:p>
          <a:endParaRPr lang="en-US"/>
        </a:p>
      </dgm:t>
    </dgm:pt>
    <dgm:pt modelId="{C4917126-DC50-4372-B96E-8ADAA5757210}">
      <dgm:prSet/>
      <dgm:spPr>
        <a:solidFill>
          <a:schemeClr val="accent2">
            <a:lumMod val="20000"/>
            <a:lumOff val="80000"/>
            <a:alpha val="89804"/>
          </a:schemeClr>
        </a:solidFill>
      </dgm:spPr>
      <dgm:t>
        <a:bodyPr/>
        <a:lstStyle/>
        <a:p>
          <a:r>
            <a:rPr lang="en-US" i="1" smtClean="0">
              <a:solidFill>
                <a:srgbClr val="0070C0"/>
              </a:solidFill>
              <a:latin typeface="Arial Black" panose="020B0A04020102020204" pitchFamily="34" charset="0"/>
            </a:rPr>
            <a:t>Khan Academy</a:t>
          </a:r>
          <a:endParaRPr lang="en-US" i="1" dirty="0">
            <a:solidFill>
              <a:srgbClr val="0070C0"/>
            </a:solidFill>
            <a:latin typeface="Arial Black" panose="020B0A04020102020204" pitchFamily="34" charset="0"/>
          </a:endParaRPr>
        </a:p>
      </dgm:t>
    </dgm:pt>
    <dgm:pt modelId="{436993C8-7EAA-4851-89B6-1CA1D8E9332B}" type="parTrans" cxnId="{E2A5AE55-A875-44F1-A7E2-0D6AF212A38B}">
      <dgm:prSet/>
      <dgm:spPr/>
      <dgm:t>
        <a:bodyPr/>
        <a:lstStyle/>
        <a:p>
          <a:endParaRPr lang="en-US"/>
        </a:p>
      </dgm:t>
    </dgm:pt>
    <dgm:pt modelId="{06F3B0C5-D94D-4584-A3EB-F27149FA0029}" type="sibTrans" cxnId="{E2A5AE55-A875-44F1-A7E2-0D6AF212A38B}">
      <dgm:prSet/>
      <dgm:spPr/>
      <dgm:t>
        <a:bodyPr/>
        <a:lstStyle/>
        <a:p>
          <a:endParaRPr lang="en-US"/>
        </a:p>
      </dgm:t>
    </dgm:pt>
    <dgm:pt modelId="{9DFBF31C-AD64-4286-A23C-64271860CEB5}">
      <dgm:prSet/>
      <dgm:spPr>
        <a:solidFill>
          <a:schemeClr val="accent2">
            <a:lumMod val="20000"/>
            <a:lumOff val="80000"/>
            <a:alpha val="89804"/>
          </a:schemeClr>
        </a:solidFill>
      </dgm:spPr>
      <dgm:t>
        <a:bodyPr/>
        <a:lstStyle/>
        <a:p>
          <a:r>
            <a:rPr lang="en-US" i="1" smtClean="0">
              <a:solidFill>
                <a:srgbClr val="0070C0"/>
              </a:solidFill>
              <a:latin typeface="Arial Black" panose="020B0A04020102020204" pitchFamily="34" charset="0"/>
            </a:rPr>
            <a:t>Mentoring</a:t>
          </a:r>
          <a:endParaRPr lang="en-US" i="1" dirty="0">
            <a:solidFill>
              <a:srgbClr val="0070C0"/>
            </a:solidFill>
            <a:latin typeface="Arial Black" panose="020B0A04020102020204" pitchFamily="34" charset="0"/>
          </a:endParaRPr>
        </a:p>
      </dgm:t>
    </dgm:pt>
    <dgm:pt modelId="{38B3FC08-7C19-4494-AF7C-0C5A0595DD6F}" type="parTrans" cxnId="{832346FD-53EA-447A-99F1-21B1CA721D75}">
      <dgm:prSet/>
      <dgm:spPr/>
      <dgm:t>
        <a:bodyPr/>
        <a:lstStyle/>
        <a:p>
          <a:endParaRPr lang="en-US"/>
        </a:p>
      </dgm:t>
    </dgm:pt>
    <dgm:pt modelId="{D1399338-DF06-49CC-B6F8-EDE383EE91D0}" type="sibTrans" cxnId="{832346FD-53EA-447A-99F1-21B1CA721D75}">
      <dgm:prSet/>
      <dgm:spPr/>
      <dgm:t>
        <a:bodyPr/>
        <a:lstStyle/>
        <a:p>
          <a:endParaRPr lang="en-US"/>
        </a:p>
      </dgm:t>
    </dgm:pt>
    <dgm:pt modelId="{1F98F631-B2AC-4377-82B7-26EDB00F6A8F}">
      <dgm:prSet/>
      <dgm:spPr>
        <a:solidFill>
          <a:schemeClr val="accent2">
            <a:lumMod val="20000"/>
            <a:lumOff val="80000"/>
            <a:alpha val="89804"/>
          </a:schemeClr>
        </a:solidFill>
      </dgm:spPr>
      <dgm:t>
        <a:bodyPr/>
        <a:lstStyle/>
        <a:p>
          <a:r>
            <a:rPr lang="en-US" i="1" dirty="0" smtClean="0">
              <a:solidFill>
                <a:srgbClr val="0070C0"/>
              </a:solidFill>
              <a:latin typeface="Arial Black" panose="020B0A04020102020204" pitchFamily="34" charset="0"/>
            </a:rPr>
            <a:t>Expanding Horizons</a:t>
          </a:r>
          <a:endParaRPr lang="en-US" i="1" dirty="0">
            <a:solidFill>
              <a:srgbClr val="0070C0"/>
            </a:solidFill>
            <a:latin typeface="Arial Black" panose="020B0A04020102020204" pitchFamily="34" charset="0"/>
          </a:endParaRPr>
        </a:p>
      </dgm:t>
    </dgm:pt>
    <dgm:pt modelId="{0769096F-9785-44A1-8613-4187057ECA54}" type="parTrans" cxnId="{10EAB3BD-8573-46C9-B044-02A520DF99FE}">
      <dgm:prSet/>
      <dgm:spPr/>
      <dgm:t>
        <a:bodyPr/>
        <a:lstStyle/>
        <a:p>
          <a:endParaRPr lang="en-US"/>
        </a:p>
      </dgm:t>
    </dgm:pt>
    <dgm:pt modelId="{89836B83-A110-4AA9-AB6C-8610585C20F3}" type="sibTrans" cxnId="{10EAB3BD-8573-46C9-B044-02A520DF99FE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6EFA03-006B-4C57-B339-940000DBF7DF}" type="pres">
      <dgm:prSet presAssocID="{34F5BDDC-08BF-4C47-9BE5-0EEC1E44B2A7}" presName="linNode" presStyleCnt="0"/>
      <dgm:spPr/>
    </dgm:pt>
    <dgm:pt modelId="{A7F5E2F3-393F-44C5-BCFD-21F379C1F8C6}" type="pres">
      <dgm:prSet presAssocID="{34F5BDDC-08BF-4C47-9BE5-0EEC1E44B2A7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0220EE-C0AE-4724-8AC4-094846BB530B}" type="pres">
      <dgm:prSet presAssocID="{34F5BDDC-08BF-4C47-9BE5-0EEC1E44B2A7}" presName="descendantText" presStyleLbl="alignAccFollowNode1" presStyleIdx="0" presStyleCnt="1" custLinFactNeighborX="4165" custLinFactNeighborY="3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CF3861-D463-4D6E-AB7A-359AA3953239}" type="presOf" srcId="{D95D8ED0-0F1E-4E51-BFC4-86CEB62C747A}" destId="{EC497F09-AD3D-4F0A-8C05-7D98154DD2AB}" srcOrd="0" destOrd="0" presId="urn:microsoft.com/office/officeart/2005/8/layout/vList5"/>
    <dgm:cxn modelId="{190E39E1-C55E-45E6-A349-2F7CEAEEFAF8}" srcId="{D95D8ED0-0F1E-4E51-BFC4-86CEB62C747A}" destId="{34F5BDDC-08BF-4C47-9BE5-0EEC1E44B2A7}" srcOrd="0" destOrd="0" parTransId="{90DD3166-F51E-48F5-B4C6-B1D7FFD878C6}" sibTransId="{2E734A92-50C0-4B05-9782-390DEBF12A8F}"/>
    <dgm:cxn modelId="{CE0FBB15-1F12-422A-97DB-D0C81B002799}" type="presOf" srcId="{6A69D300-BFC2-41DD-BC42-CBC7B554A649}" destId="{DC0220EE-C0AE-4724-8AC4-094846BB530B}" srcOrd="0" destOrd="3" presId="urn:microsoft.com/office/officeart/2005/8/layout/vList5"/>
    <dgm:cxn modelId="{C2F279AE-A761-46F8-85ED-EF9597461012}" srcId="{34F5BDDC-08BF-4C47-9BE5-0EEC1E44B2A7}" destId="{6A69D300-BFC2-41DD-BC42-CBC7B554A649}" srcOrd="3" destOrd="0" parTransId="{63A15744-3868-45FC-BC78-CC9EE7C94A0B}" sibTransId="{E66CF6EF-F625-4D47-A7A0-68619D36E3FA}"/>
    <dgm:cxn modelId="{A7400EFE-2981-4B5A-873D-9E88BF5F71DA}" type="presOf" srcId="{9DFBF31C-AD64-4286-A23C-64271860CEB5}" destId="{DC0220EE-C0AE-4724-8AC4-094846BB530B}" srcOrd="0" destOrd="7" presId="urn:microsoft.com/office/officeart/2005/8/layout/vList5"/>
    <dgm:cxn modelId="{D8331988-5490-4452-A95E-D4A93CF87FC1}" type="presOf" srcId="{C4917126-DC50-4372-B96E-8ADAA5757210}" destId="{DC0220EE-C0AE-4724-8AC4-094846BB530B}" srcOrd="0" destOrd="6" presId="urn:microsoft.com/office/officeart/2005/8/layout/vList5"/>
    <dgm:cxn modelId="{0BA48974-A8B5-488D-9FD9-99CE3F03A495}" type="presOf" srcId="{56770163-18F0-47B2-8F1A-52B0543B9140}" destId="{DC0220EE-C0AE-4724-8AC4-094846BB530B}" srcOrd="0" destOrd="4" presId="urn:microsoft.com/office/officeart/2005/8/layout/vList5"/>
    <dgm:cxn modelId="{22B76B81-93E7-482B-9325-D3031B91ECB4}" srcId="{6A69D300-BFC2-41DD-BC42-CBC7B554A649}" destId="{56770163-18F0-47B2-8F1A-52B0543B9140}" srcOrd="0" destOrd="0" parTransId="{6BE11C41-9026-40F4-A8C9-87E06FA829ED}" sibTransId="{477B7A0C-066C-4BEB-B677-91C79521792A}"/>
    <dgm:cxn modelId="{026B509D-A13F-4159-9A31-8EA59811D63A}" type="presOf" srcId="{1F98F631-B2AC-4377-82B7-26EDB00F6A8F}" destId="{DC0220EE-C0AE-4724-8AC4-094846BB530B}" srcOrd="0" destOrd="8" presId="urn:microsoft.com/office/officeart/2005/8/layout/vList5"/>
    <dgm:cxn modelId="{832346FD-53EA-447A-99F1-21B1CA721D75}" srcId="{6A69D300-BFC2-41DD-BC42-CBC7B554A649}" destId="{9DFBF31C-AD64-4286-A23C-64271860CEB5}" srcOrd="3" destOrd="0" parTransId="{38B3FC08-7C19-4494-AF7C-0C5A0595DD6F}" sibTransId="{D1399338-DF06-49CC-B6F8-EDE383EE91D0}"/>
    <dgm:cxn modelId="{A5FE9A6A-AE7A-4411-8A08-2F963E87E2AF}" type="presOf" srcId="{9E705B01-1CEB-48AC-9BC9-EA81948F64E6}" destId="{DC0220EE-C0AE-4724-8AC4-094846BB530B}" srcOrd="0" destOrd="1" presId="urn:microsoft.com/office/officeart/2005/8/layout/vList5"/>
    <dgm:cxn modelId="{B4484B06-BB32-47F8-B1D9-6EAF86D9F8B4}" type="presOf" srcId="{28A0E609-510C-4148-AAA9-1D930CA651E5}" destId="{DC0220EE-C0AE-4724-8AC4-094846BB530B}" srcOrd="0" destOrd="0" presId="urn:microsoft.com/office/officeart/2005/8/layout/vList5"/>
    <dgm:cxn modelId="{E2A5AE55-A875-44F1-A7E2-0D6AF212A38B}" srcId="{6A69D300-BFC2-41DD-BC42-CBC7B554A649}" destId="{C4917126-DC50-4372-B96E-8ADAA5757210}" srcOrd="2" destOrd="0" parTransId="{436993C8-7EAA-4851-89B6-1CA1D8E9332B}" sibTransId="{06F3B0C5-D94D-4584-A3EB-F27149FA0029}"/>
    <dgm:cxn modelId="{5743ACDC-1357-4A0E-84AF-2F11D7DD0403}" type="presOf" srcId="{60FD5101-4C97-44F4-8B70-2CB52BF64386}" destId="{DC0220EE-C0AE-4724-8AC4-094846BB530B}" srcOrd="0" destOrd="2" presId="urn:microsoft.com/office/officeart/2005/8/layout/vList5"/>
    <dgm:cxn modelId="{10EAB3BD-8573-46C9-B044-02A520DF99FE}" srcId="{6A69D300-BFC2-41DD-BC42-CBC7B554A649}" destId="{1F98F631-B2AC-4377-82B7-26EDB00F6A8F}" srcOrd="4" destOrd="0" parTransId="{0769096F-9785-44A1-8613-4187057ECA54}" sibTransId="{89836B83-A110-4AA9-AB6C-8610585C20F3}"/>
    <dgm:cxn modelId="{C2EB84E9-E77C-49BB-955F-39C7C318F120}" srcId="{6A69D300-BFC2-41DD-BC42-CBC7B554A649}" destId="{FC91B460-A34C-4C34-814F-FBF0A94092C2}" srcOrd="1" destOrd="0" parTransId="{FD72B202-DC76-4F08-961D-E2DEF51F40CC}" sibTransId="{6C67129D-9AEA-4DC8-8381-67C83AC07755}"/>
    <dgm:cxn modelId="{AA45E3DB-76EE-41D3-AF0F-FFE1D869F7B4}" srcId="{34F5BDDC-08BF-4C47-9BE5-0EEC1E44B2A7}" destId="{28A0E609-510C-4148-AAA9-1D930CA651E5}" srcOrd="0" destOrd="0" parTransId="{86B69BBE-F0AA-4085-BDAD-855F3C10D363}" sibTransId="{2E04D4C9-6C21-4BF8-8131-A521F6C8545F}"/>
    <dgm:cxn modelId="{2FC51C64-26E7-4B31-B2A3-9841F133D144}" type="presOf" srcId="{FC91B460-A34C-4C34-814F-FBF0A94092C2}" destId="{DC0220EE-C0AE-4724-8AC4-094846BB530B}" srcOrd="0" destOrd="5" presId="urn:microsoft.com/office/officeart/2005/8/layout/vList5"/>
    <dgm:cxn modelId="{1B348473-6293-4E53-9435-9CD0C9CA85DB}" srcId="{34F5BDDC-08BF-4C47-9BE5-0EEC1E44B2A7}" destId="{9E705B01-1CEB-48AC-9BC9-EA81948F64E6}" srcOrd="1" destOrd="0" parTransId="{D4017087-5667-4B4B-9E9B-B5697E4A8952}" sibTransId="{8CB40DF2-6A52-4968-BFB2-C3953477FC9A}"/>
    <dgm:cxn modelId="{4BCC7F10-0CA1-4E8F-8C92-7BED31B5A71F}" type="presOf" srcId="{34F5BDDC-08BF-4C47-9BE5-0EEC1E44B2A7}" destId="{A7F5E2F3-393F-44C5-BCFD-21F379C1F8C6}" srcOrd="0" destOrd="0" presId="urn:microsoft.com/office/officeart/2005/8/layout/vList5"/>
    <dgm:cxn modelId="{9DFA0404-C61B-4D02-A151-D9573AA7AB9E}" srcId="{34F5BDDC-08BF-4C47-9BE5-0EEC1E44B2A7}" destId="{60FD5101-4C97-44F4-8B70-2CB52BF64386}" srcOrd="2" destOrd="0" parTransId="{D4AA8085-B264-41D9-BAD4-5C47358AF60A}" sibTransId="{67213EFF-C3FD-4D07-90F3-6151C833AA0F}"/>
    <dgm:cxn modelId="{2EA48D72-712A-436E-943E-65C7E66E6318}" type="presParOf" srcId="{EC497F09-AD3D-4F0A-8C05-7D98154DD2AB}" destId="{A96EFA03-006B-4C57-B339-940000DBF7DF}" srcOrd="0" destOrd="0" presId="urn:microsoft.com/office/officeart/2005/8/layout/vList5"/>
    <dgm:cxn modelId="{E232B68A-DD26-468A-BD8E-A0100FBE9D60}" type="presParOf" srcId="{A96EFA03-006B-4C57-B339-940000DBF7DF}" destId="{A7F5E2F3-393F-44C5-BCFD-21F379C1F8C6}" srcOrd="0" destOrd="0" presId="urn:microsoft.com/office/officeart/2005/8/layout/vList5"/>
    <dgm:cxn modelId="{C04EBD60-E471-463D-9DC8-E00A48F9A16F}" type="presParOf" srcId="{A96EFA03-006B-4C57-B339-940000DBF7DF}" destId="{DC0220EE-C0AE-4724-8AC4-094846BB530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F5BDDC-08BF-4C47-9BE5-0EEC1E44B2A7}">
      <dgm:prSet/>
      <dgm:spPr>
        <a:solidFill>
          <a:srgbClr val="FFFF00"/>
        </a:soli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Counseling with a small “c”</a:t>
          </a:r>
          <a:endParaRPr lang="en-US" b="1" dirty="0">
            <a:ln>
              <a:solidFill>
                <a:sysClr val="windowText" lastClr="000000"/>
              </a:solidFill>
            </a:ln>
            <a:solidFill>
              <a:srgbClr val="D00E8F"/>
            </a:solidFill>
            <a:latin typeface="Arial Black" panose="020B0A04020102020204" pitchFamily="34" charset="0"/>
          </a:endParaRPr>
        </a:p>
      </dgm:t>
    </dgm:pt>
    <dgm:pt modelId="{90DD3166-F51E-48F5-B4C6-B1D7FFD878C6}" type="parTrans" cxnId="{190E39E1-C55E-45E6-A349-2F7CEAEEFAF8}">
      <dgm:prSet/>
      <dgm:spPr/>
      <dgm:t>
        <a:bodyPr/>
        <a:lstStyle/>
        <a:p>
          <a:endParaRPr lang="en-US"/>
        </a:p>
      </dgm:t>
    </dgm:pt>
    <dgm:pt modelId="{2E734A92-50C0-4B05-9782-390DEBF12A8F}" type="sibTrans" cxnId="{190E39E1-C55E-45E6-A349-2F7CEAEEFAF8}">
      <dgm:prSet/>
      <dgm:spPr/>
      <dgm:t>
        <a:bodyPr/>
        <a:lstStyle/>
        <a:p>
          <a:endParaRPr lang="en-US"/>
        </a:p>
      </dgm:t>
    </dgm:pt>
    <dgm:pt modelId="{43A31B12-B5E2-4099-A48E-2BF6FDBF41A5}">
      <dgm:prSet/>
      <dgm:spPr>
        <a:solidFill>
          <a:srgbClr val="F6FBAF">
            <a:alpha val="89804"/>
          </a:srgbClr>
        </a:solidFill>
      </dgm:spPr>
      <dgm:t>
        <a:bodyPr/>
        <a:lstStyle/>
        <a:p>
          <a:r>
            <a:rPr lang="es-MX" altLang="en-US" dirty="0" smtClean="0">
              <a:latin typeface="Arial Black" panose="020B0A04020102020204" pitchFamily="34" charset="0"/>
            </a:rPr>
            <a:t>Look at </a:t>
          </a:r>
          <a:r>
            <a:rPr lang="es-MX" altLang="en-US" dirty="0" err="1" smtClean="0">
              <a:latin typeface="Arial Black" panose="020B0A04020102020204" pitchFamily="34" charset="0"/>
            </a:rPr>
            <a:t>all</a:t>
          </a:r>
          <a:r>
            <a:rPr lang="es-MX" altLang="en-US" dirty="0" smtClean="0">
              <a:latin typeface="Arial Black" panose="020B0A04020102020204" pitchFamily="34" charset="0"/>
            </a:rPr>
            <a:t> of </a:t>
          </a:r>
          <a:r>
            <a:rPr lang="es-MX" altLang="en-US" dirty="0" err="1" smtClean="0">
              <a:latin typeface="Arial Black" panose="020B0A04020102020204" pitchFamily="34" charset="0"/>
            </a:rPr>
            <a:t>your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child’s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homework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everyday</a:t>
          </a:r>
          <a:r>
            <a:rPr lang="es-MX" altLang="en-US" dirty="0" smtClean="0">
              <a:latin typeface="Arial Black" panose="020B0A04020102020204" pitchFamily="34" charset="0"/>
            </a:rPr>
            <a:t> – </a:t>
          </a:r>
          <a:r>
            <a:rPr lang="es-MX" altLang="en-US" dirty="0" err="1" smtClean="0">
              <a:latin typeface="Arial Black" panose="020B0A04020102020204" pitchFamily="34" charset="0"/>
            </a:rPr>
            <a:t>don’t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just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ask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if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they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had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any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homework</a:t>
          </a:r>
          <a:r>
            <a:rPr lang="es-MX" altLang="en-US" dirty="0" smtClean="0">
              <a:latin typeface="Arial Black" panose="020B0A04020102020204" pitchFamily="34" charset="0"/>
            </a:rPr>
            <a:t>. </a:t>
          </a:r>
          <a:endParaRPr lang="es-MX" altLang="en-US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9C6F9238-A011-47D6-9C53-8512FB4B1438}" type="parTrans" cxnId="{47C78E7A-758D-4A40-A675-81877A09CD4A}">
      <dgm:prSet/>
      <dgm:spPr/>
      <dgm:t>
        <a:bodyPr/>
        <a:lstStyle/>
        <a:p>
          <a:endParaRPr lang="en-US"/>
        </a:p>
      </dgm:t>
    </dgm:pt>
    <dgm:pt modelId="{A1E2CA1E-9C2F-481A-8D05-20B0B607D967}" type="sibTrans" cxnId="{47C78E7A-758D-4A40-A675-81877A09CD4A}">
      <dgm:prSet/>
      <dgm:spPr/>
      <dgm:t>
        <a:bodyPr/>
        <a:lstStyle/>
        <a:p>
          <a:endParaRPr lang="en-US"/>
        </a:p>
      </dgm:t>
    </dgm:pt>
    <dgm:pt modelId="{45F2291C-081C-448A-AD9C-1F9654EED0FC}">
      <dgm:prSet/>
      <dgm:spPr>
        <a:solidFill>
          <a:srgbClr val="F6FBAF">
            <a:alpha val="89804"/>
          </a:srgbClr>
        </a:solidFill>
      </dgm:spPr>
      <dgm:t>
        <a:bodyPr/>
        <a:lstStyle/>
        <a:p>
          <a:r>
            <a:rPr lang="es-MX" altLang="en-US" dirty="0" err="1" smtClean="0">
              <a:latin typeface="Arial Black" panose="020B0A04020102020204" pitchFamily="34" charset="0"/>
            </a:rPr>
            <a:t>If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your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child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really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doesn’t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have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homework</a:t>
          </a:r>
          <a:r>
            <a:rPr lang="es-MX" altLang="en-US" dirty="0" smtClean="0">
              <a:latin typeface="Arial Black" panose="020B0A04020102020204" pitchFamily="34" charset="0"/>
            </a:rPr>
            <a:t>, </a:t>
          </a:r>
          <a:r>
            <a:rPr lang="es-MX" altLang="en-US" dirty="0" err="1" smtClean="0">
              <a:latin typeface="Arial Black" panose="020B0A04020102020204" pitchFamily="34" charset="0"/>
            </a:rPr>
            <a:t>make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sure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that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your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child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reads</a:t>
          </a:r>
          <a:r>
            <a:rPr lang="es-MX" altLang="en-US" dirty="0" smtClean="0">
              <a:latin typeface="Arial Black" panose="020B0A04020102020204" pitchFamily="34" charset="0"/>
            </a:rPr>
            <a:t>, </a:t>
          </a:r>
          <a:r>
            <a:rPr lang="es-MX" altLang="en-US" dirty="0" err="1" smtClean="0">
              <a:latin typeface="Arial Black" panose="020B0A04020102020204" pitchFamily="34" charset="0"/>
            </a:rPr>
            <a:t>studies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vocabulary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words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or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reviews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math</a:t>
          </a:r>
          <a:r>
            <a:rPr lang="es-MX" altLang="en-US" dirty="0" smtClean="0">
              <a:latin typeface="Arial Black" panose="020B0A04020102020204" pitchFamily="34" charset="0"/>
            </a:rPr>
            <a:t> material. </a:t>
          </a:r>
          <a:endParaRPr lang="es-MX" altLang="en-US" dirty="0">
            <a:latin typeface="Arial Black" panose="020B0A04020102020204" pitchFamily="34" charset="0"/>
          </a:endParaRPr>
        </a:p>
      </dgm:t>
    </dgm:pt>
    <dgm:pt modelId="{9B98F63A-CECD-4657-9270-92C51A4D5042}" type="parTrans" cxnId="{3E87FAD4-F42E-4805-AFAE-B63E168AC94F}">
      <dgm:prSet/>
      <dgm:spPr/>
      <dgm:t>
        <a:bodyPr/>
        <a:lstStyle/>
        <a:p>
          <a:endParaRPr lang="en-US"/>
        </a:p>
      </dgm:t>
    </dgm:pt>
    <dgm:pt modelId="{AAFE7397-1405-40EA-8A07-EF70A2FA757E}" type="sibTrans" cxnId="{3E87FAD4-F42E-4805-AFAE-B63E168AC94F}">
      <dgm:prSet/>
      <dgm:spPr/>
      <dgm:t>
        <a:bodyPr/>
        <a:lstStyle/>
        <a:p>
          <a:endParaRPr lang="en-US"/>
        </a:p>
      </dgm:t>
    </dgm:pt>
    <dgm:pt modelId="{6BFDC658-63AA-4385-8853-91EB4D0DCBBD}">
      <dgm:prSet/>
      <dgm:spPr>
        <a:solidFill>
          <a:srgbClr val="F6FBAF">
            <a:alpha val="89804"/>
          </a:srgbClr>
        </a:solidFill>
      </dgm:spPr>
      <dgm:t>
        <a:bodyPr/>
        <a:lstStyle/>
        <a:p>
          <a:r>
            <a:rPr lang="es-MX" altLang="en-US" smtClean="0">
              <a:latin typeface="Arial Black" panose="020B0A04020102020204" pitchFamily="34" charset="0"/>
            </a:rPr>
            <a:t>Keep track of your child’s academic progress and check all grades and test results. – Infinite Campus training</a:t>
          </a:r>
          <a:endParaRPr lang="es-MX" altLang="en-US" dirty="0">
            <a:latin typeface="Arial Black" panose="020B0A04020102020204" pitchFamily="34" charset="0"/>
          </a:endParaRPr>
        </a:p>
      </dgm:t>
    </dgm:pt>
    <dgm:pt modelId="{4E186D00-8EC3-4B80-8C9B-22E01656D8BF}" type="parTrans" cxnId="{3ECCAEA1-41F6-40E3-8179-C0B28CC61FFC}">
      <dgm:prSet/>
      <dgm:spPr/>
      <dgm:t>
        <a:bodyPr/>
        <a:lstStyle/>
        <a:p>
          <a:endParaRPr lang="en-US"/>
        </a:p>
      </dgm:t>
    </dgm:pt>
    <dgm:pt modelId="{146F84F1-0A0B-43B4-9122-83CAFA36DE62}" type="sibTrans" cxnId="{3ECCAEA1-41F6-40E3-8179-C0B28CC61FFC}">
      <dgm:prSet/>
      <dgm:spPr/>
      <dgm:t>
        <a:bodyPr/>
        <a:lstStyle/>
        <a:p>
          <a:endParaRPr lang="en-US"/>
        </a:p>
      </dgm:t>
    </dgm:pt>
    <dgm:pt modelId="{2336A9D5-C001-43FC-BA4A-EBA78CB9891C}">
      <dgm:prSet/>
      <dgm:spPr>
        <a:solidFill>
          <a:srgbClr val="F6FBAF">
            <a:alpha val="89804"/>
          </a:srgbClr>
        </a:solidFill>
      </dgm:spPr>
      <dgm:t>
        <a:bodyPr/>
        <a:lstStyle/>
        <a:p>
          <a:r>
            <a:rPr lang="es-MX" altLang="en-US" dirty="0" err="1" smtClean="0">
              <a:latin typeface="Arial Black" panose="020B0A04020102020204" pitchFamily="34" charset="0"/>
            </a:rPr>
            <a:t>Make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an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appointment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with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your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child’s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teacher</a:t>
          </a:r>
          <a:r>
            <a:rPr lang="es-MX" altLang="en-US" dirty="0" smtClean="0">
              <a:latin typeface="Arial Black" panose="020B0A04020102020204" pitchFamily="34" charset="0"/>
            </a:rPr>
            <a:t> to </a:t>
          </a:r>
          <a:r>
            <a:rPr lang="es-MX" altLang="en-US" dirty="0" err="1" smtClean="0">
              <a:latin typeface="Arial Black" panose="020B0A04020102020204" pitchFamily="34" charset="0"/>
            </a:rPr>
            <a:t>review</a:t>
          </a:r>
          <a:r>
            <a:rPr lang="es-MX" altLang="en-US" dirty="0" smtClean="0">
              <a:latin typeface="Arial Black" panose="020B0A04020102020204" pitchFamily="34" charset="0"/>
            </a:rPr>
            <a:t> and </a:t>
          </a:r>
          <a:r>
            <a:rPr lang="es-MX" altLang="en-US" dirty="0" err="1" smtClean="0">
              <a:latin typeface="Arial Black" panose="020B0A04020102020204" pitchFamily="34" charset="0"/>
            </a:rPr>
            <a:t>understand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the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results</a:t>
          </a:r>
          <a:r>
            <a:rPr lang="es-MX" altLang="en-US" dirty="0" smtClean="0">
              <a:latin typeface="Arial Black" panose="020B0A04020102020204" pitchFamily="34" charset="0"/>
            </a:rPr>
            <a:t>.</a:t>
          </a:r>
          <a:endParaRPr lang="es-MX" altLang="en-US" dirty="0">
            <a:latin typeface="Arial Black" panose="020B0A04020102020204" pitchFamily="34" charset="0"/>
          </a:endParaRPr>
        </a:p>
      </dgm:t>
    </dgm:pt>
    <dgm:pt modelId="{BBFEB368-A9FE-416E-AC19-0C953EE88BD7}" type="parTrans" cxnId="{36EE484D-303D-4E3F-B83D-B9FB172285D9}">
      <dgm:prSet/>
      <dgm:spPr/>
      <dgm:t>
        <a:bodyPr/>
        <a:lstStyle/>
        <a:p>
          <a:endParaRPr lang="en-US"/>
        </a:p>
      </dgm:t>
    </dgm:pt>
    <dgm:pt modelId="{CD5F933B-3D54-462F-8604-3755F10C00BA}" type="sibTrans" cxnId="{36EE484D-303D-4E3F-B83D-B9FB172285D9}">
      <dgm:prSet/>
      <dgm:spPr/>
      <dgm:t>
        <a:bodyPr/>
        <a:lstStyle/>
        <a:p>
          <a:endParaRPr lang="en-US"/>
        </a:p>
      </dgm:t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6EFA03-006B-4C57-B339-940000DBF7DF}" type="pres">
      <dgm:prSet presAssocID="{34F5BDDC-08BF-4C47-9BE5-0EEC1E44B2A7}" presName="linNode" presStyleCnt="0"/>
      <dgm:spPr/>
    </dgm:pt>
    <dgm:pt modelId="{A7F5E2F3-393F-44C5-BCFD-21F379C1F8C6}" type="pres">
      <dgm:prSet presAssocID="{34F5BDDC-08BF-4C47-9BE5-0EEC1E44B2A7}" presName="parentText" presStyleLbl="node1" presStyleIdx="0" presStyleCnt="1" custLinFactNeighborY="-54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0220EE-C0AE-4724-8AC4-094846BB530B}" type="pres">
      <dgm:prSet presAssocID="{34F5BDDC-08BF-4C47-9BE5-0EEC1E44B2A7}" presName="descendantText" presStyleLbl="alignAccFollowNode1" presStyleIdx="0" presStyleCnt="1" custScaleY="113672" custLinFactNeighborX="4165" custLinFactNeighborY="3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CCAEA1-41F6-40E3-8179-C0B28CC61FFC}" srcId="{34F5BDDC-08BF-4C47-9BE5-0EEC1E44B2A7}" destId="{6BFDC658-63AA-4385-8853-91EB4D0DCBBD}" srcOrd="2" destOrd="0" parTransId="{4E186D00-8EC3-4B80-8C9B-22E01656D8BF}" sibTransId="{146F84F1-0A0B-43B4-9122-83CAFA36DE62}"/>
    <dgm:cxn modelId="{1E502107-2290-4227-8B40-5A5DC63974C4}" type="presOf" srcId="{34F5BDDC-08BF-4C47-9BE5-0EEC1E44B2A7}" destId="{A7F5E2F3-393F-44C5-BCFD-21F379C1F8C6}" srcOrd="0" destOrd="0" presId="urn:microsoft.com/office/officeart/2005/8/layout/vList5"/>
    <dgm:cxn modelId="{5C50C9F6-4679-42C2-AE8A-DE1AE9B4CD46}" type="presOf" srcId="{D95D8ED0-0F1E-4E51-BFC4-86CEB62C747A}" destId="{EC497F09-AD3D-4F0A-8C05-7D98154DD2AB}" srcOrd="0" destOrd="0" presId="urn:microsoft.com/office/officeart/2005/8/layout/vList5"/>
    <dgm:cxn modelId="{47C78E7A-758D-4A40-A675-81877A09CD4A}" srcId="{34F5BDDC-08BF-4C47-9BE5-0EEC1E44B2A7}" destId="{43A31B12-B5E2-4099-A48E-2BF6FDBF41A5}" srcOrd="0" destOrd="0" parTransId="{9C6F9238-A011-47D6-9C53-8512FB4B1438}" sibTransId="{A1E2CA1E-9C2F-481A-8D05-20B0B607D967}"/>
    <dgm:cxn modelId="{190E39E1-C55E-45E6-A349-2F7CEAEEFAF8}" srcId="{D95D8ED0-0F1E-4E51-BFC4-86CEB62C747A}" destId="{34F5BDDC-08BF-4C47-9BE5-0EEC1E44B2A7}" srcOrd="0" destOrd="0" parTransId="{90DD3166-F51E-48F5-B4C6-B1D7FFD878C6}" sibTransId="{2E734A92-50C0-4B05-9782-390DEBF12A8F}"/>
    <dgm:cxn modelId="{3E87FAD4-F42E-4805-AFAE-B63E168AC94F}" srcId="{34F5BDDC-08BF-4C47-9BE5-0EEC1E44B2A7}" destId="{45F2291C-081C-448A-AD9C-1F9654EED0FC}" srcOrd="1" destOrd="0" parTransId="{9B98F63A-CECD-4657-9270-92C51A4D5042}" sibTransId="{AAFE7397-1405-40EA-8A07-EF70A2FA757E}"/>
    <dgm:cxn modelId="{DDDC7153-9F3E-47C8-A4E1-3A2293924CBD}" type="presOf" srcId="{45F2291C-081C-448A-AD9C-1F9654EED0FC}" destId="{DC0220EE-C0AE-4724-8AC4-094846BB530B}" srcOrd="0" destOrd="1" presId="urn:microsoft.com/office/officeart/2005/8/layout/vList5"/>
    <dgm:cxn modelId="{E428C7EB-6259-460F-9019-ED1A8900C64F}" type="presOf" srcId="{6BFDC658-63AA-4385-8853-91EB4D0DCBBD}" destId="{DC0220EE-C0AE-4724-8AC4-094846BB530B}" srcOrd="0" destOrd="2" presId="urn:microsoft.com/office/officeart/2005/8/layout/vList5"/>
    <dgm:cxn modelId="{B85C2A13-22FF-4548-8115-00EB60F896FD}" type="presOf" srcId="{2336A9D5-C001-43FC-BA4A-EBA78CB9891C}" destId="{DC0220EE-C0AE-4724-8AC4-094846BB530B}" srcOrd="0" destOrd="3" presId="urn:microsoft.com/office/officeart/2005/8/layout/vList5"/>
    <dgm:cxn modelId="{36EE484D-303D-4E3F-B83D-B9FB172285D9}" srcId="{34F5BDDC-08BF-4C47-9BE5-0EEC1E44B2A7}" destId="{2336A9D5-C001-43FC-BA4A-EBA78CB9891C}" srcOrd="3" destOrd="0" parTransId="{BBFEB368-A9FE-416E-AC19-0C953EE88BD7}" sibTransId="{CD5F933B-3D54-462F-8604-3755F10C00BA}"/>
    <dgm:cxn modelId="{8EC549DB-2B7D-48B0-835C-42EFE38085EE}" type="presOf" srcId="{43A31B12-B5E2-4099-A48E-2BF6FDBF41A5}" destId="{DC0220EE-C0AE-4724-8AC4-094846BB530B}" srcOrd="0" destOrd="0" presId="urn:microsoft.com/office/officeart/2005/8/layout/vList5"/>
    <dgm:cxn modelId="{57E5C35C-442E-421E-BCC2-CCD249BE8AD0}" type="presParOf" srcId="{EC497F09-AD3D-4F0A-8C05-7D98154DD2AB}" destId="{A96EFA03-006B-4C57-B339-940000DBF7DF}" srcOrd="0" destOrd="0" presId="urn:microsoft.com/office/officeart/2005/8/layout/vList5"/>
    <dgm:cxn modelId="{E70541A7-04A2-46DB-B9D8-624C92154136}" type="presParOf" srcId="{A96EFA03-006B-4C57-B339-940000DBF7DF}" destId="{A7F5E2F3-393F-44C5-BCFD-21F379C1F8C6}" srcOrd="0" destOrd="0" presId="urn:microsoft.com/office/officeart/2005/8/layout/vList5"/>
    <dgm:cxn modelId="{D04B3F2E-E037-4273-B061-A91E5387F676}" type="presParOf" srcId="{A96EFA03-006B-4C57-B339-940000DBF7DF}" destId="{DC0220EE-C0AE-4724-8AC4-094846BB530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95D8ED0-0F1E-4E51-BFC4-86CEB62C74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F5BDDC-08BF-4C47-9BE5-0EEC1E44B2A7}">
      <dgm:prSet/>
      <dgm:spPr>
        <a:solidFill>
          <a:srgbClr val="FFFF00"/>
        </a:solidFill>
      </dgm:spPr>
      <dgm:t>
        <a:bodyPr/>
        <a:lstStyle/>
        <a:p>
          <a:r>
            <a:rPr lang="en-US" b="1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Counseling with a small “c”</a:t>
          </a:r>
          <a:endParaRPr lang="en-US" b="1" dirty="0">
            <a:ln>
              <a:solidFill>
                <a:sysClr val="windowText" lastClr="000000"/>
              </a:solidFill>
            </a:ln>
            <a:solidFill>
              <a:srgbClr val="D00E8F"/>
            </a:solidFill>
            <a:latin typeface="Arial Black" panose="020B0A04020102020204" pitchFamily="34" charset="0"/>
          </a:endParaRPr>
        </a:p>
      </dgm:t>
    </dgm:pt>
    <dgm:pt modelId="{90DD3166-F51E-48F5-B4C6-B1D7FFD878C6}" type="parTrans" cxnId="{190E39E1-C55E-45E6-A349-2F7CEAEEFAF8}">
      <dgm:prSet/>
      <dgm:spPr/>
      <dgm:t>
        <a:bodyPr/>
        <a:lstStyle/>
        <a:p>
          <a:endParaRPr lang="en-US"/>
        </a:p>
      </dgm:t>
    </dgm:pt>
    <dgm:pt modelId="{2E734A92-50C0-4B05-9782-390DEBF12A8F}" type="sibTrans" cxnId="{190E39E1-C55E-45E6-A349-2F7CEAEEFAF8}">
      <dgm:prSet/>
      <dgm:spPr/>
      <dgm:t>
        <a:bodyPr/>
        <a:lstStyle/>
        <a:p>
          <a:endParaRPr lang="en-US"/>
        </a:p>
      </dgm:t>
    </dgm:pt>
    <dgm:pt modelId="{43A31B12-B5E2-4099-A48E-2BF6FDBF41A5}">
      <dgm:prSet/>
      <dgm:spPr>
        <a:solidFill>
          <a:srgbClr val="F6FBAF">
            <a:alpha val="89804"/>
          </a:srgbClr>
        </a:solidFill>
      </dgm:spPr>
      <dgm:t>
        <a:bodyPr/>
        <a:lstStyle/>
        <a:p>
          <a:r>
            <a:rPr lang="es-MX" altLang="en-US" dirty="0" smtClean="0">
              <a:latin typeface="Arial Black" panose="020B0A04020102020204" pitchFamily="34" charset="0"/>
            </a:rPr>
            <a:t>Ask </a:t>
          </a:r>
          <a:r>
            <a:rPr lang="es-MX" altLang="en-US" dirty="0" err="1" smtClean="0">
              <a:latin typeface="Arial Black" panose="020B0A04020102020204" pitchFamily="34" charset="0"/>
            </a:rPr>
            <a:t>the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teacher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how</a:t>
          </a:r>
          <a:r>
            <a:rPr lang="es-MX" altLang="en-US" dirty="0" smtClean="0">
              <a:latin typeface="Arial Black" panose="020B0A04020102020204" pitchFamily="34" charset="0"/>
            </a:rPr>
            <a:t> to </a:t>
          </a:r>
          <a:r>
            <a:rPr lang="es-MX" altLang="en-US" dirty="0" err="1" smtClean="0">
              <a:latin typeface="Arial Black" panose="020B0A04020102020204" pitchFamily="34" charset="0"/>
            </a:rPr>
            <a:t>best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help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your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student</a:t>
          </a:r>
          <a:r>
            <a:rPr lang="es-MX" altLang="en-US" dirty="0" smtClean="0">
              <a:latin typeface="Arial Black" panose="020B0A04020102020204" pitchFamily="34" charset="0"/>
            </a:rPr>
            <a:t> in </a:t>
          </a:r>
          <a:r>
            <a:rPr lang="es-MX" altLang="en-US" dirty="0" err="1" smtClean="0">
              <a:latin typeface="Arial Black" panose="020B0A04020102020204" pitchFamily="34" charset="0"/>
            </a:rPr>
            <a:t>the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areas</a:t>
          </a:r>
          <a:r>
            <a:rPr lang="es-MX" altLang="en-US" dirty="0" smtClean="0">
              <a:latin typeface="Arial Black" panose="020B0A04020102020204" pitchFamily="34" charset="0"/>
            </a:rPr>
            <a:t> of </a:t>
          </a:r>
          <a:r>
            <a:rPr lang="es-MX" altLang="en-US" dirty="0" err="1" smtClean="0">
              <a:latin typeface="Arial Black" panose="020B0A04020102020204" pitchFamily="34" charset="0"/>
            </a:rPr>
            <a:t>need</a:t>
          </a:r>
          <a:r>
            <a:rPr lang="es-MX" altLang="en-US" dirty="0" smtClean="0">
              <a:latin typeface="Arial Black" panose="020B0A04020102020204" pitchFamily="34" charset="0"/>
            </a:rPr>
            <a:t>.</a:t>
          </a:r>
          <a:endParaRPr lang="es-MX" altLang="en-US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9C6F9238-A011-47D6-9C53-8512FB4B1438}" type="parTrans" cxnId="{47C78E7A-758D-4A40-A675-81877A09CD4A}">
      <dgm:prSet/>
      <dgm:spPr/>
      <dgm:t>
        <a:bodyPr/>
        <a:lstStyle/>
        <a:p>
          <a:endParaRPr lang="en-US"/>
        </a:p>
      </dgm:t>
    </dgm:pt>
    <dgm:pt modelId="{A1E2CA1E-9C2F-481A-8D05-20B0B607D967}" type="sibTrans" cxnId="{47C78E7A-758D-4A40-A675-81877A09CD4A}">
      <dgm:prSet/>
      <dgm:spPr/>
      <dgm:t>
        <a:bodyPr/>
        <a:lstStyle/>
        <a:p>
          <a:endParaRPr lang="en-US"/>
        </a:p>
      </dgm:t>
    </dgm:pt>
    <dgm:pt modelId="{D4DB0249-9528-42B8-B0E0-C39FABED3ECF}">
      <dgm:prSet/>
      <dgm:spPr/>
      <dgm:t>
        <a:bodyPr/>
        <a:lstStyle/>
        <a:p>
          <a:r>
            <a:rPr lang="es-ES" altLang="en-US" dirty="0" err="1" smtClean="0">
              <a:latin typeface="Arial Black" panose="020B0A04020102020204" pitchFamily="34" charset="0"/>
            </a:rPr>
            <a:t>Students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want</a:t>
          </a:r>
          <a:r>
            <a:rPr lang="es-ES" altLang="en-US" dirty="0" smtClean="0">
              <a:latin typeface="Arial Black" panose="020B0A04020102020204" pitchFamily="34" charset="0"/>
            </a:rPr>
            <a:t> to </a:t>
          </a:r>
          <a:r>
            <a:rPr lang="es-ES" altLang="en-US" dirty="0" err="1" smtClean="0">
              <a:latin typeface="Arial Black" panose="020B0A04020102020204" pitchFamily="34" charset="0"/>
            </a:rPr>
            <a:t>watch</a:t>
          </a:r>
          <a:r>
            <a:rPr lang="es-ES" altLang="en-US" dirty="0" smtClean="0">
              <a:latin typeface="Arial Black" panose="020B0A04020102020204" pitchFamily="34" charset="0"/>
            </a:rPr>
            <a:t> TV </a:t>
          </a:r>
          <a:r>
            <a:rPr lang="es-ES" altLang="en-US" dirty="0" err="1" smtClean="0">
              <a:latin typeface="Arial Black" panose="020B0A04020102020204" pitchFamily="34" charset="0"/>
            </a:rPr>
            <a:t>or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play</a:t>
          </a:r>
          <a:r>
            <a:rPr lang="es-ES" altLang="en-US" dirty="0" smtClean="0">
              <a:latin typeface="Arial Black" panose="020B0A04020102020204" pitchFamily="34" charset="0"/>
            </a:rPr>
            <a:t> video </a:t>
          </a:r>
          <a:r>
            <a:rPr lang="es-ES" altLang="en-US" dirty="0" err="1" smtClean="0">
              <a:latin typeface="Arial Black" panose="020B0A04020102020204" pitchFamily="34" charset="0"/>
            </a:rPr>
            <a:t>games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before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doing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homework</a:t>
          </a:r>
          <a:r>
            <a:rPr lang="es-ES" altLang="en-US" dirty="0" smtClean="0">
              <a:latin typeface="Arial Black" panose="020B0A04020102020204" pitchFamily="34" charset="0"/>
            </a:rPr>
            <a:t>.  </a:t>
          </a:r>
          <a:r>
            <a:rPr lang="es-ES" altLang="en-US" dirty="0" err="1" smtClean="0">
              <a:latin typeface="Arial Black" panose="020B0A04020102020204" pitchFamily="34" charset="0"/>
            </a:rPr>
            <a:t>Encourage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your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student</a:t>
          </a:r>
          <a:r>
            <a:rPr lang="es-ES" altLang="en-US" dirty="0" smtClean="0">
              <a:latin typeface="Arial Black" panose="020B0A04020102020204" pitchFamily="34" charset="0"/>
            </a:rPr>
            <a:t> to </a:t>
          </a:r>
          <a:r>
            <a:rPr lang="es-ES" altLang="en-US" dirty="0" err="1" smtClean="0">
              <a:latin typeface="Arial Black" panose="020B0A04020102020204" pitchFamily="34" charset="0"/>
            </a:rPr>
            <a:t>finish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their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homework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then</a:t>
          </a:r>
          <a:r>
            <a:rPr lang="es-ES" altLang="en-US" dirty="0" smtClean="0">
              <a:latin typeface="Arial Black" panose="020B0A04020102020204" pitchFamily="34" charset="0"/>
            </a:rPr>
            <a:t> </a:t>
          </a:r>
          <a:r>
            <a:rPr lang="es-ES" altLang="en-US" dirty="0" err="1" smtClean="0">
              <a:latin typeface="Arial Black" panose="020B0A04020102020204" pitchFamily="34" charset="0"/>
            </a:rPr>
            <a:t>engage</a:t>
          </a:r>
          <a:r>
            <a:rPr lang="es-ES" altLang="en-US" dirty="0" smtClean="0">
              <a:latin typeface="Arial Black" panose="020B0A04020102020204" pitchFamily="34" charset="0"/>
            </a:rPr>
            <a:t> in active </a:t>
          </a:r>
          <a:r>
            <a:rPr lang="es-ES" altLang="en-US" dirty="0" err="1" smtClean="0">
              <a:latin typeface="Arial Black" panose="020B0A04020102020204" pitchFamily="34" charset="0"/>
            </a:rPr>
            <a:t>play</a:t>
          </a:r>
          <a:r>
            <a:rPr lang="es-ES" altLang="en-US" dirty="0" smtClean="0">
              <a:latin typeface="Arial Black" panose="020B0A04020102020204" pitchFamily="34" charset="0"/>
            </a:rPr>
            <a:t>.</a:t>
          </a:r>
          <a:endParaRPr lang="es-ES" altLang="en-US" dirty="0">
            <a:latin typeface="Arial Black" panose="020B0A04020102020204" pitchFamily="34" charset="0"/>
          </a:endParaRPr>
        </a:p>
      </dgm:t>
    </dgm:pt>
    <dgm:pt modelId="{B480E35E-CBF0-45B1-B69D-9B1E135A1530}" type="parTrans" cxnId="{A6DE0739-0FCA-4891-8770-44C9C029B393}">
      <dgm:prSet/>
      <dgm:spPr/>
      <dgm:t>
        <a:bodyPr/>
        <a:lstStyle/>
        <a:p>
          <a:endParaRPr lang="en-US"/>
        </a:p>
      </dgm:t>
    </dgm:pt>
    <dgm:pt modelId="{B9B9B74E-5803-4E21-B622-B08D18FD1E56}" type="sibTrans" cxnId="{A6DE0739-0FCA-4891-8770-44C9C029B393}">
      <dgm:prSet/>
      <dgm:spPr/>
      <dgm:t>
        <a:bodyPr/>
        <a:lstStyle/>
        <a:p>
          <a:endParaRPr lang="en-US"/>
        </a:p>
      </dgm:t>
    </dgm:pt>
    <dgm:pt modelId="{D4FBB1A3-3394-42E2-9E28-D28DB9E94199}">
      <dgm:prSet/>
      <dgm:spPr>
        <a:solidFill>
          <a:srgbClr val="F6FBAF">
            <a:alpha val="89804"/>
          </a:srgbClr>
        </a:solidFill>
      </dgm:spPr>
      <dgm:t>
        <a:bodyPr/>
        <a:lstStyle/>
        <a:p>
          <a:r>
            <a:rPr lang="es-MX" altLang="en-US" dirty="0" err="1" smtClean="0">
              <a:latin typeface="Arial Black" panose="020B0A04020102020204" pitchFamily="34" charset="0"/>
            </a:rPr>
            <a:t>Investigate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where</a:t>
          </a:r>
          <a:r>
            <a:rPr lang="es-MX" altLang="en-US" dirty="0" smtClean="0">
              <a:latin typeface="Arial Black" panose="020B0A04020102020204" pitchFamily="34" charset="0"/>
            </a:rPr>
            <a:t> and </a:t>
          </a:r>
          <a:r>
            <a:rPr lang="es-MX" altLang="en-US" dirty="0" err="1" smtClean="0">
              <a:latin typeface="Arial Black" panose="020B0A04020102020204" pitchFamily="34" charset="0"/>
            </a:rPr>
            <a:t>when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student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tutoring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is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available</a:t>
          </a:r>
          <a:r>
            <a:rPr lang="es-MX" altLang="en-US" dirty="0" smtClean="0">
              <a:latin typeface="Arial Black" panose="020B0A04020102020204" pitchFamily="34" charset="0"/>
            </a:rPr>
            <a:t> and </a:t>
          </a:r>
          <a:r>
            <a:rPr lang="es-MX" altLang="en-US" dirty="0" err="1" smtClean="0">
              <a:latin typeface="Arial Black" panose="020B0A04020102020204" pitchFamily="34" charset="0"/>
            </a:rPr>
            <a:t>get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help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for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your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student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if</a:t>
          </a:r>
          <a:r>
            <a:rPr lang="es-MX" altLang="en-US" dirty="0" smtClean="0">
              <a:latin typeface="Arial Black" panose="020B0A04020102020204" pitchFamily="34" charset="0"/>
            </a:rPr>
            <a:t> he/</a:t>
          </a:r>
          <a:r>
            <a:rPr lang="es-MX" altLang="en-US" dirty="0" err="1" smtClean="0">
              <a:latin typeface="Arial Black" panose="020B0A04020102020204" pitchFamily="34" charset="0"/>
            </a:rPr>
            <a:t>she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needs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it</a:t>
          </a:r>
          <a:r>
            <a:rPr lang="es-MX" altLang="en-US" dirty="0" smtClean="0">
              <a:latin typeface="Arial Black" panose="020B0A04020102020204" pitchFamily="34" charset="0"/>
            </a:rPr>
            <a:t>.</a:t>
          </a:r>
          <a:endParaRPr lang="es-MX" altLang="en-US" dirty="0">
            <a:latin typeface="Arial Black" panose="020B0A04020102020204" pitchFamily="34" charset="0"/>
          </a:endParaRPr>
        </a:p>
      </dgm:t>
    </dgm:pt>
    <dgm:pt modelId="{E677D5CF-37A5-4252-9A41-D4C07F7B9F2F}" type="parTrans" cxnId="{7AB63CDB-8D6C-4F60-BD3D-3F1E31B36CD1}">
      <dgm:prSet/>
      <dgm:spPr/>
      <dgm:t>
        <a:bodyPr/>
        <a:lstStyle/>
        <a:p>
          <a:endParaRPr lang="en-US"/>
        </a:p>
      </dgm:t>
    </dgm:pt>
    <dgm:pt modelId="{7FF19DED-034C-421B-A379-8A615A6F9003}" type="sibTrans" cxnId="{7AB63CDB-8D6C-4F60-BD3D-3F1E31B36CD1}">
      <dgm:prSet/>
      <dgm:spPr/>
      <dgm:t>
        <a:bodyPr/>
        <a:lstStyle/>
        <a:p>
          <a:endParaRPr lang="en-US"/>
        </a:p>
      </dgm:t>
    </dgm:pt>
    <dgm:pt modelId="{10385DF1-45A2-4CAD-BC4A-4DC827B5CD3E}">
      <dgm:prSet/>
      <dgm:spPr>
        <a:solidFill>
          <a:srgbClr val="F6FBAF">
            <a:alpha val="89804"/>
          </a:srgbClr>
        </a:solidFill>
      </dgm:spPr>
      <dgm:t>
        <a:bodyPr/>
        <a:lstStyle/>
        <a:p>
          <a:r>
            <a:rPr lang="es-MX" altLang="en-US" smtClean="0">
              <a:latin typeface="Arial Black" panose="020B0A04020102020204" pitchFamily="34" charset="0"/>
            </a:rPr>
            <a:t>Make </a:t>
          </a:r>
          <a:r>
            <a:rPr lang="es-MX" altLang="en-US" dirty="0" err="1" smtClean="0">
              <a:latin typeface="Arial Black" panose="020B0A04020102020204" pitchFamily="34" charset="0"/>
            </a:rPr>
            <a:t>sure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your</a:t>
          </a:r>
          <a:r>
            <a:rPr lang="es-MX" altLang="en-US" dirty="0" smtClean="0">
              <a:latin typeface="Arial Black" panose="020B0A04020102020204" pitchFamily="34" charset="0"/>
            </a:rPr>
            <a:t> </a:t>
          </a:r>
          <a:r>
            <a:rPr lang="es-MX" altLang="en-US" dirty="0" err="1" smtClean="0">
              <a:latin typeface="Arial Black" panose="020B0A04020102020204" pitchFamily="34" charset="0"/>
            </a:rPr>
            <a:t>student</a:t>
          </a:r>
          <a:r>
            <a:rPr lang="es-MX" altLang="en-US" dirty="0" smtClean="0">
              <a:latin typeface="Arial Black" panose="020B0A04020102020204" pitchFamily="34" charset="0"/>
            </a:rPr>
            <a:t> has a </a:t>
          </a:r>
          <a:r>
            <a:rPr lang="es-MX" altLang="en-US" dirty="0" err="1" smtClean="0">
              <a:latin typeface="Arial Black" panose="020B0A04020102020204" pitchFamily="34" charset="0"/>
            </a:rPr>
            <a:t>quiet</a:t>
          </a:r>
          <a:r>
            <a:rPr lang="es-MX" altLang="en-US" dirty="0" smtClean="0">
              <a:latin typeface="Arial Black" panose="020B0A04020102020204" pitchFamily="34" charset="0"/>
            </a:rPr>
            <a:t> place to do </a:t>
          </a:r>
          <a:r>
            <a:rPr lang="es-MX" altLang="en-US" dirty="0" err="1" smtClean="0">
              <a:latin typeface="Arial Black" panose="020B0A04020102020204" pitchFamily="34" charset="0"/>
            </a:rPr>
            <a:t>homework</a:t>
          </a:r>
          <a:r>
            <a:rPr lang="es-MX" altLang="en-US" dirty="0" smtClean="0">
              <a:latin typeface="Arial Black" panose="020B0A04020102020204" pitchFamily="34" charset="0"/>
            </a:rPr>
            <a:t> and </a:t>
          </a:r>
          <a:r>
            <a:rPr lang="es-MX" altLang="en-US" dirty="0" err="1" smtClean="0">
              <a:latin typeface="Arial Black" panose="020B0A04020102020204" pitchFamily="34" charset="0"/>
            </a:rPr>
            <a:t>study</a:t>
          </a:r>
          <a:r>
            <a:rPr lang="es-MX" altLang="en-US" dirty="0" smtClean="0">
              <a:solidFill>
                <a:schemeClr val="bg1"/>
              </a:solidFill>
              <a:latin typeface="Arial Black" panose="020B0A04020102020204" pitchFamily="34" charset="0"/>
            </a:rPr>
            <a:t>.</a:t>
          </a:r>
          <a:endParaRPr lang="en-US">
            <a:latin typeface="Arial Black" panose="020B0A04020102020204" pitchFamily="34" charset="0"/>
          </a:endParaRPr>
        </a:p>
      </dgm:t>
    </dgm:pt>
    <dgm:pt modelId="{1BB6736B-A796-4DC1-92D9-A4A7375A7F96}" type="parTrans" cxnId="{4261E1E2-A951-4D2A-9F98-99745B610BBD}">
      <dgm:prSet/>
      <dgm:spPr/>
    </dgm:pt>
    <dgm:pt modelId="{4641A177-5D58-429C-892B-C670007E7030}" type="sibTrans" cxnId="{4261E1E2-A951-4D2A-9F98-99745B610BBD}">
      <dgm:prSet/>
      <dgm:spPr/>
    </dgm:pt>
    <dgm:pt modelId="{EC497F09-AD3D-4F0A-8C05-7D98154DD2AB}" type="pres">
      <dgm:prSet presAssocID="{D95D8ED0-0F1E-4E51-BFC4-86CEB62C74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6EFA03-006B-4C57-B339-940000DBF7DF}" type="pres">
      <dgm:prSet presAssocID="{34F5BDDC-08BF-4C47-9BE5-0EEC1E44B2A7}" presName="linNode" presStyleCnt="0"/>
      <dgm:spPr/>
    </dgm:pt>
    <dgm:pt modelId="{A7F5E2F3-393F-44C5-BCFD-21F379C1F8C6}" type="pres">
      <dgm:prSet presAssocID="{34F5BDDC-08BF-4C47-9BE5-0EEC1E44B2A7}" presName="parentText" presStyleLbl="node1" presStyleIdx="0" presStyleCnt="1" custLinFactNeighborY="-54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0220EE-C0AE-4724-8AC4-094846BB530B}" type="pres">
      <dgm:prSet presAssocID="{34F5BDDC-08BF-4C47-9BE5-0EEC1E44B2A7}" presName="descendantText" presStyleLbl="alignAccFollowNode1" presStyleIdx="0" presStyleCnt="1" custScaleY="109766" custLinFactNeighborX="698" custLinFactNeighborY="11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37D594-5B39-4F24-9C04-E36B6F340DFD}" type="presOf" srcId="{D4FBB1A3-3394-42E2-9E28-D28DB9E94199}" destId="{DC0220EE-C0AE-4724-8AC4-094846BB530B}" srcOrd="0" destOrd="1" presId="urn:microsoft.com/office/officeart/2005/8/layout/vList5"/>
    <dgm:cxn modelId="{4261E1E2-A951-4D2A-9F98-99745B610BBD}" srcId="{34F5BDDC-08BF-4C47-9BE5-0EEC1E44B2A7}" destId="{10385DF1-45A2-4CAD-BC4A-4DC827B5CD3E}" srcOrd="2" destOrd="0" parTransId="{1BB6736B-A796-4DC1-92D9-A4A7375A7F96}" sibTransId="{4641A177-5D58-429C-892B-C670007E7030}"/>
    <dgm:cxn modelId="{67E426B3-CCC3-41DA-9C71-E3EE5BDE5616}" type="presOf" srcId="{D4DB0249-9528-42B8-B0E0-C39FABED3ECF}" destId="{DC0220EE-C0AE-4724-8AC4-094846BB530B}" srcOrd="0" destOrd="3" presId="urn:microsoft.com/office/officeart/2005/8/layout/vList5"/>
    <dgm:cxn modelId="{7AB63CDB-8D6C-4F60-BD3D-3F1E31B36CD1}" srcId="{34F5BDDC-08BF-4C47-9BE5-0EEC1E44B2A7}" destId="{D4FBB1A3-3394-42E2-9E28-D28DB9E94199}" srcOrd="1" destOrd="0" parTransId="{E677D5CF-37A5-4252-9A41-D4C07F7B9F2F}" sibTransId="{7FF19DED-034C-421B-A379-8A615A6F9003}"/>
    <dgm:cxn modelId="{47C78E7A-758D-4A40-A675-81877A09CD4A}" srcId="{34F5BDDC-08BF-4C47-9BE5-0EEC1E44B2A7}" destId="{43A31B12-B5E2-4099-A48E-2BF6FDBF41A5}" srcOrd="0" destOrd="0" parTransId="{9C6F9238-A011-47D6-9C53-8512FB4B1438}" sibTransId="{A1E2CA1E-9C2F-481A-8D05-20B0B607D967}"/>
    <dgm:cxn modelId="{190E39E1-C55E-45E6-A349-2F7CEAEEFAF8}" srcId="{D95D8ED0-0F1E-4E51-BFC4-86CEB62C747A}" destId="{34F5BDDC-08BF-4C47-9BE5-0EEC1E44B2A7}" srcOrd="0" destOrd="0" parTransId="{90DD3166-F51E-48F5-B4C6-B1D7FFD878C6}" sibTransId="{2E734A92-50C0-4B05-9782-390DEBF12A8F}"/>
    <dgm:cxn modelId="{845A69A9-C52A-48A6-BF3C-E64560D81CFC}" type="presOf" srcId="{34F5BDDC-08BF-4C47-9BE5-0EEC1E44B2A7}" destId="{A7F5E2F3-393F-44C5-BCFD-21F379C1F8C6}" srcOrd="0" destOrd="0" presId="urn:microsoft.com/office/officeart/2005/8/layout/vList5"/>
    <dgm:cxn modelId="{A6DE0739-0FCA-4891-8770-44C9C029B393}" srcId="{34F5BDDC-08BF-4C47-9BE5-0EEC1E44B2A7}" destId="{D4DB0249-9528-42B8-B0E0-C39FABED3ECF}" srcOrd="3" destOrd="0" parTransId="{B480E35E-CBF0-45B1-B69D-9B1E135A1530}" sibTransId="{B9B9B74E-5803-4E21-B622-B08D18FD1E56}"/>
    <dgm:cxn modelId="{9E24F5AD-7565-4709-9B00-4EEC11739820}" type="presOf" srcId="{D95D8ED0-0F1E-4E51-BFC4-86CEB62C747A}" destId="{EC497F09-AD3D-4F0A-8C05-7D98154DD2AB}" srcOrd="0" destOrd="0" presId="urn:microsoft.com/office/officeart/2005/8/layout/vList5"/>
    <dgm:cxn modelId="{765BC7B5-471A-4E88-8497-C0FF08C12210}" type="presOf" srcId="{43A31B12-B5E2-4099-A48E-2BF6FDBF41A5}" destId="{DC0220EE-C0AE-4724-8AC4-094846BB530B}" srcOrd="0" destOrd="0" presId="urn:microsoft.com/office/officeart/2005/8/layout/vList5"/>
    <dgm:cxn modelId="{8D88706A-C845-44DF-A212-64B0DCE26EEC}" type="presOf" srcId="{10385DF1-45A2-4CAD-BC4A-4DC827B5CD3E}" destId="{DC0220EE-C0AE-4724-8AC4-094846BB530B}" srcOrd="0" destOrd="2" presId="urn:microsoft.com/office/officeart/2005/8/layout/vList5"/>
    <dgm:cxn modelId="{D9038DC0-421E-4B1B-B601-4097EFFACC93}" type="presParOf" srcId="{EC497F09-AD3D-4F0A-8C05-7D98154DD2AB}" destId="{A96EFA03-006B-4C57-B339-940000DBF7DF}" srcOrd="0" destOrd="0" presId="urn:microsoft.com/office/officeart/2005/8/layout/vList5"/>
    <dgm:cxn modelId="{F5458FFF-4521-4209-96AA-CAED95551AD2}" type="presParOf" srcId="{A96EFA03-006B-4C57-B339-940000DBF7DF}" destId="{A7F5E2F3-393F-44C5-BCFD-21F379C1F8C6}" srcOrd="0" destOrd="0" presId="urn:microsoft.com/office/officeart/2005/8/layout/vList5"/>
    <dgm:cxn modelId="{87F69892-70A7-46F7-8F1D-4B70C12B5653}" type="presParOf" srcId="{A96EFA03-006B-4C57-B339-940000DBF7DF}" destId="{DC0220EE-C0AE-4724-8AC4-094846BB530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3CA47-C762-4869-A0D8-09E6FC8BEF2A}">
      <dsp:nvSpPr>
        <dsp:cNvPr id="0" name=""/>
        <dsp:cNvSpPr/>
      </dsp:nvSpPr>
      <dsp:spPr>
        <a:xfrm>
          <a:off x="2807950" y="1756535"/>
          <a:ext cx="2529304" cy="1348739"/>
        </a:xfrm>
        <a:prstGeom prst="ellipse">
          <a:avLst/>
        </a:prstGeom>
        <a:gradFill rotWithShape="0">
          <a:gsLst>
            <a:gs pos="0">
              <a:srgbClr val="00B0F0"/>
            </a:gs>
            <a:gs pos="30000">
              <a:srgbClr val="0070C0"/>
            </a:gs>
            <a:gs pos="75000">
              <a:schemeClr val="accent2">
                <a:lumMod val="75000"/>
              </a:schemeClr>
            </a:gs>
            <a:gs pos="100000">
              <a:srgbClr val="00206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n>
                <a:solidFill>
                  <a:sysClr val="windowText" lastClr="000000"/>
                </a:solidFill>
              </a:ln>
              <a:latin typeface="Impact" pitchFamily="34" charset="0"/>
            </a:rPr>
            <a:t>Student’s adult network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n>
                <a:solidFill>
                  <a:sysClr val="windowText" lastClr="000000"/>
                </a:solidFill>
              </a:ln>
              <a:latin typeface="Impact" pitchFamily="34" charset="0"/>
            </a:rPr>
            <a:t>(the village)</a:t>
          </a:r>
          <a:endParaRPr lang="en-US" sz="2400" kern="1200" dirty="0">
            <a:ln>
              <a:solidFill>
                <a:sysClr val="windowText" lastClr="000000"/>
              </a:solidFill>
            </a:ln>
            <a:latin typeface="Impact" pitchFamily="34" charset="0"/>
          </a:endParaRPr>
        </a:p>
      </dsp:txBody>
      <dsp:txXfrm>
        <a:off x="3178358" y="1954053"/>
        <a:ext cx="1788488" cy="953703"/>
      </dsp:txXfrm>
    </dsp:sp>
    <dsp:sp modelId="{C6F115EC-4719-4A5A-A006-D2D23ECCDED4}">
      <dsp:nvSpPr>
        <dsp:cNvPr id="0" name=""/>
        <dsp:cNvSpPr/>
      </dsp:nvSpPr>
      <dsp:spPr>
        <a:xfrm rot="16200000">
          <a:off x="3928794" y="1264054"/>
          <a:ext cx="287615" cy="4585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b="1" kern="1200"/>
        </a:p>
      </dsp:txBody>
      <dsp:txXfrm>
        <a:off x="3971936" y="1398910"/>
        <a:ext cx="201331" cy="275143"/>
      </dsp:txXfrm>
    </dsp:sp>
    <dsp:sp modelId="{1A82FD0B-788E-428F-A5C8-C08B87DFC231}">
      <dsp:nvSpPr>
        <dsp:cNvPr id="0" name=""/>
        <dsp:cNvSpPr/>
      </dsp:nvSpPr>
      <dsp:spPr>
        <a:xfrm>
          <a:off x="3181540" y="0"/>
          <a:ext cx="1782124" cy="1213865"/>
        </a:xfrm>
        <a:prstGeom prst="ellipse">
          <a:avLst/>
        </a:prstGeom>
        <a:gradFill flip="none" rotWithShape="1">
          <a:gsLst>
            <a:gs pos="0">
              <a:srgbClr val="FFF200"/>
            </a:gs>
            <a:gs pos="35000">
              <a:srgbClr val="FFC000"/>
            </a:gs>
            <a:gs pos="70000">
              <a:schemeClr val="accent6"/>
            </a:gs>
            <a:gs pos="100000">
              <a:schemeClr val="accent6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>
              <a:ln>
                <a:solidFill>
                  <a:sysClr val="windowText" lastClr="000000"/>
                </a:solidFill>
              </a:ln>
              <a:latin typeface="Impact" pitchFamily="34" charset="0"/>
              <a:cs typeface="Arial" pitchFamily="34" charset="0"/>
            </a:rPr>
            <a:t>Parents / Family</a:t>
          </a:r>
          <a:endParaRPr lang="en-US" sz="2400" b="0" kern="1200" dirty="0">
            <a:ln>
              <a:solidFill>
                <a:sysClr val="windowText" lastClr="000000"/>
              </a:solidFill>
            </a:ln>
            <a:latin typeface="Impact" pitchFamily="34" charset="0"/>
            <a:cs typeface="Arial" pitchFamily="34" charset="0"/>
          </a:endParaRPr>
        </a:p>
      </dsp:txBody>
      <dsp:txXfrm>
        <a:off x="3442526" y="177766"/>
        <a:ext cx="1260152" cy="858333"/>
      </dsp:txXfrm>
    </dsp:sp>
    <dsp:sp modelId="{85CBD3CA-8E6B-4679-A6E8-DDCC7D5FC202}">
      <dsp:nvSpPr>
        <dsp:cNvPr id="0" name=""/>
        <dsp:cNvSpPr/>
      </dsp:nvSpPr>
      <dsp:spPr>
        <a:xfrm rot="19760158">
          <a:off x="5117345" y="1376665"/>
          <a:ext cx="693255" cy="4585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5126963" y="1503460"/>
        <a:ext cx="555684" cy="275143"/>
      </dsp:txXfrm>
    </dsp:sp>
    <dsp:sp modelId="{42B112EB-21A5-4B6F-A8C9-6B14BEE8E3BC}">
      <dsp:nvSpPr>
        <dsp:cNvPr id="0" name=""/>
        <dsp:cNvSpPr/>
      </dsp:nvSpPr>
      <dsp:spPr>
        <a:xfrm>
          <a:off x="5801489" y="247230"/>
          <a:ext cx="1860904" cy="1213865"/>
        </a:xfrm>
        <a:prstGeom prst="ellipse">
          <a:avLst/>
        </a:prstGeom>
        <a:gradFill flip="none" rotWithShape="1">
          <a:gsLst>
            <a:gs pos="0">
              <a:srgbClr val="FFF200"/>
            </a:gs>
            <a:gs pos="24000">
              <a:srgbClr val="FDF709"/>
            </a:gs>
            <a:gs pos="44000">
              <a:srgbClr val="E8F907"/>
            </a:gs>
            <a:gs pos="100000">
              <a:srgbClr val="FFFF00"/>
            </a:gs>
          </a:gsLst>
          <a:path path="circle">
            <a:fillToRect t="100000" r="100000"/>
          </a:path>
          <a:tileRect l="-100000" b="-10000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n>
                <a:solidFill>
                  <a:sysClr val="windowText" lastClr="000000"/>
                </a:solidFill>
              </a:ln>
              <a:latin typeface="Impact" pitchFamily="34" charset="0"/>
            </a:rPr>
            <a:t>Teachers</a:t>
          </a:r>
          <a:endParaRPr lang="en-US" sz="2400" kern="1200" dirty="0">
            <a:ln>
              <a:solidFill>
                <a:sysClr val="windowText" lastClr="000000"/>
              </a:solidFill>
            </a:ln>
            <a:latin typeface="Impact" pitchFamily="34" charset="0"/>
          </a:endParaRPr>
        </a:p>
      </dsp:txBody>
      <dsp:txXfrm>
        <a:off x="6074012" y="424996"/>
        <a:ext cx="1315858" cy="858333"/>
      </dsp:txXfrm>
    </dsp:sp>
    <dsp:sp modelId="{4A0996ED-954E-476D-8276-852F6BB456B9}">
      <dsp:nvSpPr>
        <dsp:cNvPr id="0" name=""/>
        <dsp:cNvSpPr/>
      </dsp:nvSpPr>
      <dsp:spPr>
        <a:xfrm rot="556971">
          <a:off x="5381636" y="2435834"/>
          <a:ext cx="247841" cy="4585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5382123" y="2521551"/>
        <a:ext cx="173489" cy="275143"/>
      </dsp:txXfrm>
    </dsp:sp>
    <dsp:sp modelId="{84156316-4B0B-477E-9A12-1E69426705C5}">
      <dsp:nvSpPr>
        <dsp:cNvPr id="0" name=""/>
        <dsp:cNvSpPr/>
      </dsp:nvSpPr>
      <dsp:spPr>
        <a:xfrm>
          <a:off x="5695519" y="2272295"/>
          <a:ext cx="2239945" cy="1213865"/>
        </a:xfrm>
        <a:prstGeom prst="ellipse">
          <a:avLst/>
        </a:prstGeom>
        <a:gradFill flip="none" rotWithShape="1">
          <a:gsLst>
            <a:gs pos="0">
              <a:srgbClr val="FFF200"/>
            </a:gs>
            <a:gs pos="24000">
              <a:srgbClr val="FDF709"/>
            </a:gs>
            <a:gs pos="44000">
              <a:srgbClr val="E8F907"/>
            </a:gs>
            <a:gs pos="100000">
              <a:srgbClr val="FFFF00"/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n>
                <a:solidFill>
                  <a:sysClr val="windowText" lastClr="000000"/>
                </a:solidFill>
              </a:ln>
              <a:latin typeface="Impact" pitchFamily="34" charset="0"/>
            </a:rPr>
            <a:t>School Counselors</a:t>
          </a:r>
          <a:endParaRPr lang="en-US" sz="2400" kern="1200" dirty="0">
            <a:ln>
              <a:solidFill>
                <a:sysClr val="windowText" lastClr="000000"/>
              </a:solidFill>
            </a:ln>
            <a:latin typeface="Impact" pitchFamily="34" charset="0"/>
          </a:endParaRPr>
        </a:p>
      </dsp:txBody>
      <dsp:txXfrm>
        <a:off x="6023551" y="2450061"/>
        <a:ext cx="1583881" cy="858333"/>
      </dsp:txXfrm>
    </dsp:sp>
    <dsp:sp modelId="{F32AC2D5-B885-4226-A1F0-29B94BDFEF04}">
      <dsp:nvSpPr>
        <dsp:cNvPr id="0" name=""/>
        <dsp:cNvSpPr/>
      </dsp:nvSpPr>
      <dsp:spPr>
        <a:xfrm rot="3857143">
          <a:off x="4361804" y="3057814"/>
          <a:ext cx="246240" cy="4585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382714" y="3116250"/>
        <a:ext cx="172368" cy="275143"/>
      </dsp:txXfrm>
    </dsp:sp>
    <dsp:sp modelId="{6BD63F38-635A-4A72-968E-553E1D8A6708}">
      <dsp:nvSpPr>
        <dsp:cNvPr id="0" name=""/>
        <dsp:cNvSpPr/>
      </dsp:nvSpPr>
      <dsp:spPr>
        <a:xfrm>
          <a:off x="4075984" y="3464682"/>
          <a:ext cx="1573485" cy="1213865"/>
        </a:xfrm>
        <a:prstGeom prst="ellipse">
          <a:avLst/>
        </a:prstGeom>
        <a:gradFill flip="none" rotWithShape="1">
          <a:gsLst>
            <a:gs pos="0">
              <a:srgbClr val="FFF200"/>
            </a:gs>
            <a:gs pos="24000">
              <a:srgbClr val="FDF709"/>
            </a:gs>
            <a:gs pos="44000">
              <a:srgbClr val="E8F907"/>
            </a:gs>
            <a:gs pos="100000">
              <a:srgbClr val="FFFF00"/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n>
                <a:solidFill>
                  <a:sysClr val="windowText" lastClr="000000"/>
                </a:solidFill>
              </a:ln>
              <a:latin typeface="Impact" pitchFamily="34" charset="0"/>
            </a:rPr>
            <a:t>Coaches</a:t>
          </a:r>
          <a:endParaRPr lang="en-US" sz="2300" kern="1200" dirty="0">
            <a:ln>
              <a:solidFill>
                <a:sysClr val="windowText" lastClr="000000"/>
              </a:solidFill>
            </a:ln>
            <a:latin typeface="Impact" pitchFamily="34" charset="0"/>
          </a:endParaRPr>
        </a:p>
      </dsp:txBody>
      <dsp:txXfrm>
        <a:off x="4306416" y="3642448"/>
        <a:ext cx="1112621" cy="858333"/>
      </dsp:txXfrm>
    </dsp:sp>
    <dsp:sp modelId="{3195D4A8-5F27-4F0B-8EE1-A5A7A1AAD439}">
      <dsp:nvSpPr>
        <dsp:cNvPr id="0" name=""/>
        <dsp:cNvSpPr/>
      </dsp:nvSpPr>
      <dsp:spPr>
        <a:xfrm rot="7238453">
          <a:off x="3421716" y="3064617"/>
          <a:ext cx="279357" cy="4585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3484976" y="3120278"/>
        <a:ext cx="195550" cy="275143"/>
      </dsp:txXfrm>
    </dsp:sp>
    <dsp:sp modelId="{8B39E5C1-4D3F-4DFE-9EAE-CCE712E756B3}">
      <dsp:nvSpPr>
        <dsp:cNvPr id="0" name=""/>
        <dsp:cNvSpPr/>
      </dsp:nvSpPr>
      <dsp:spPr>
        <a:xfrm>
          <a:off x="2372866" y="3464686"/>
          <a:ext cx="1455679" cy="1213865"/>
        </a:xfrm>
        <a:prstGeom prst="ellipse">
          <a:avLst/>
        </a:prstGeom>
        <a:gradFill flip="none" rotWithShape="1">
          <a:gsLst>
            <a:gs pos="0">
              <a:srgbClr val="FFF200"/>
            </a:gs>
            <a:gs pos="45000">
              <a:srgbClr val="92D050"/>
            </a:gs>
            <a:gs pos="70000">
              <a:schemeClr val="accent3">
                <a:lumMod val="75000"/>
              </a:schemeClr>
            </a:gs>
            <a:gs pos="100000">
              <a:srgbClr val="00B050"/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n>
                <a:solidFill>
                  <a:sysClr val="windowText" lastClr="000000"/>
                </a:solidFill>
              </a:ln>
              <a:latin typeface="Impact" pitchFamily="34" charset="0"/>
            </a:rPr>
            <a:t>Friends</a:t>
          </a:r>
          <a:endParaRPr lang="en-US" sz="2400" kern="1200" dirty="0">
            <a:ln>
              <a:solidFill>
                <a:sysClr val="windowText" lastClr="000000"/>
              </a:solidFill>
            </a:ln>
            <a:latin typeface="Impact" pitchFamily="34" charset="0"/>
          </a:endParaRPr>
        </a:p>
      </dsp:txBody>
      <dsp:txXfrm>
        <a:off x="2586045" y="3642452"/>
        <a:ext cx="1029321" cy="858333"/>
      </dsp:txXfrm>
    </dsp:sp>
    <dsp:sp modelId="{DCB37E25-4218-4DA6-96D0-818458771F15}">
      <dsp:nvSpPr>
        <dsp:cNvPr id="0" name=""/>
        <dsp:cNvSpPr/>
      </dsp:nvSpPr>
      <dsp:spPr>
        <a:xfrm rot="10257531">
          <a:off x="2317017" y="2450151"/>
          <a:ext cx="387351" cy="4585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2432500" y="2532735"/>
        <a:ext cx="271146" cy="275143"/>
      </dsp:txXfrm>
    </dsp:sp>
    <dsp:sp modelId="{EF607592-8A96-4710-B330-1B83623BB223}">
      <dsp:nvSpPr>
        <dsp:cNvPr id="0" name=""/>
        <dsp:cNvSpPr/>
      </dsp:nvSpPr>
      <dsp:spPr>
        <a:xfrm>
          <a:off x="64304" y="2293663"/>
          <a:ext cx="2113011" cy="1213865"/>
        </a:xfrm>
        <a:prstGeom prst="ellipse">
          <a:avLst/>
        </a:prstGeom>
        <a:gradFill flip="none" rotWithShape="1">
          <a:gsLst>
            <a:gs pos="0">
              <a:srgbClr val="7030A0"/>
            </a:gs>
            <a:gs pos="45000">
              <a:schemeClr val="accent4">
                <a:lumMod val="75000"/>
              </a:schemeClr>
            </a:gs>
            <a:gs pos="70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n>
                <a:solidFill>
                  <a:sysClr val="windowText" lastClr="000000"/>
                </a:solidFill>
              </a:ln>
              <a:latin typeface="Impact" pitchFamily="34" charset="0"/>
            </a:rPr>
            <a:t>After School Programs</a:t>
          </a:r>
        </a:p>
      </dsp:txBody>
      <dsp:txXfrm>
        <a:off x="373747" y="2471429"/>
        <a:ext cx="1494125" cy="858333"/>
      </dsp:txXfrm>
    </dsp:sp>
    <dsp:sp modelId="{D9BF84B0-EE4F-4ACC-BCC1-FD320F35A777}">
      <dsp:nvSpPr>
        <dsp:cNvPr id="0" name=""/>
        <dsp:cNvSpPr/>
      </dsp:nvSpPr>
      <dsp:spPr>
        <a:xfrm rot="12561789">
          <a:off x="2217433" y="1371456"/>
          <a:ext cx="759296" cy="4585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2346167" y="1496899"/>
        <a:ext cx="621725" cy="275143"/>
      </dsp:txXfrm>
    </dsp:sp>
    <dsp:sp modelId="{BBA77534-BFF7-43AA-ABD2-F49D771C338D}">
      <dsp:nvSpPr>
        <dsp:cNvPr id="0" name=""/>
        <dsp:cNvSpPr/>
      </dsp:nvSpPr>
      <dsp:spPr>
        <a:xfrm>
          <a:off x="118593" y="203760"/>
          <a:ext cx="2148529" cy="1213865"/>
        </a:xfrm>
        <a:prstGeom prst="ellipse">
          <a:avLst/>
        </a:prstGeom>
        <a:gradFill flip="none" rotWithShape="1">
          <a:gsLst>
            <a:gs pos="22000">
              <a:srgbClr val="FF0000"/>
            </a:gs>
            <a:gs pos="45000">
              <a:srgbClr val="F50B11"/>
            </a:gs>
            <a:gs pos="70000">
              <a:srgbClr val="FF0300"/>
            </a:gs>
            <a:gs pos="100000">
              <a:srgbClr val="FEAEAC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n>
                <a:solidFill>
                  <a:sysClr val="windowText" lastClr="000000"/>
                </a:solidFill>
              </a:ln>
              <a:latin typeface="Impact" pitchFamily="34" charset="0"/>
            </a:rPr>
            <a:t>Church / religious leaders</a:t>
          </a:r>
          <a:endParaRPr lang="en-US" sz="2400" kern="1200" dirty="0">
            <a:ln>
              <a:solidFill>
                <a:sysClr val="windowText" lastClr="000000"/>
              </a:solidFill>
            </a:ln>
            <a:latin typeface="Impact" pitchFamily="34" charset="0"/>
          </a:endParaRPr>
        </a:p>
      </dsp:txBody>
      <dsp:txXfrm>
        <a:off x="433238" y="381526"/>
        <a:ext cx="1519239" cy="85833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255D2-D1AA-4475-B0BF-C720E08BFB42}">
      <dsp:nvSpPr>
        <dsp:cNvPr id="0" name=""/>
        <dsp:cNvSpPr/>
      </dsp:nvSpPr>
      <dsp:spPr>
        <a:xfrm>
          <a:off x="1695" y="0"/>
          <a:ext cx="2638499" cy="48307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Elyse </a:t>
          </a:r>
          <a:r>
            <a:rPr lang="en-US" sz="4300" kern="1200" dirty="0" err="1" smtClean="0"/>
            <a:t>Danckers</a:t>
          </a:r>
          <a:endParaRPr lang="en-US" sz="4300" kern="1200" dirty="0"/>
        </a:p>
      </dsp:txBody>
      <dsp:txXfrm>
        <a:off x="1695" y="1932305"/>
        <a:ext cx="2638499" cy="1932305"/>
      </dsp:txXfrm>
    </dsp:sp>
    <dsp:sp modelId="{F7BDB6C4-CA44-4526-A51B-64E1EEEB5F47}">
      <dsp:nvSpPr>
        <dsp:cNvPr id="0" name=""/>
        <dsp:cNvSpPr/>
      </dsp:nvSpPr>
      <dsp:spPr>
        <a:xfrm>
          <a:off x="516623" y="289845"/>
          <a:ext cx="1608644" cy="1608644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FDBB8-B71B-4FDD-B6BD-7FE33D7413BD}">
      <dsp:nvSpPr>
        <dsp:cNvPr id="0" name=""/>
        <dsp:cNvSpPr/>
      </dsp:nvSpPr>
      <dsp:spPr>
        <a:xfrm>
          <a:off x="2719350" y="0"/>
          <a:ext cx="2638499" cy="48307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Peter Kim</a:t>
          </a:r>
          <a:endParaRPr lang="en-US" sz="4300" kern="1200" dirty="0"/>
        </a:p>
      </dsp:txBody>
      <dsp:txXfrm>
        <a:off x="2719350" y="1932305"/>
        <a:ext cx="2638499" cy="1932305"/>
      </dsp:txXfrm>
    </dsp:sp>
    <dsp:sp modelId="{74F7A268-1F3B-4589-9DFE-D9A994C64084}">
      <dsp:nvSpPr>
        <dsp:cNvPr id="0" name=""/>
        <dsp:cNvSpPr/>
      </dsp:nvSpPr>
      <dsp:spPr>
        <a:xfrm>
          <a:off x="3234277" y="289845"/>
          <a:ext cx="1608644" cy="1608644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5B8B4C-A1F3-4D86-ACD3-7BBC9897956A}">
      <dsp:nvSpPr>
        <dsp:cNvPr id="0" name=""/>
        <dsp:cNvSpPr/>
      </dsp:nvSpPr>
      <dsp:spPr>
        <a:xfrm>
          <a:off x="5437004" y="0"/>
          <a:ext cx="2638499" cy="48307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JP Paulus</a:t>
          </a:r>
          <a:endParaRPr lang="en-US" sz="4300" kern="1200" dirty="0"/>
        </a:p>
      </dsp:txBody>
      <dsp:txXfrm>
        <a:off x="5437004" y="1932305"/>
        <a:ext cx="2638499" cy="1932305"/>
      </dsp:txXfrm>
    </dsp:sp>
    <dsp:sp modelId="{B0EEFE73-78B1-4A22-B978-525BF7B744E6}">
      <dsp:nvSpPr>
        <dsp:cNvPr id="0" name=""/>
        <dsp:cNvSpPr/>
      </dsp:nvSpPr>
      <dsp:spPr>
        <a:xfrm>
          <a:off x="5951932" y="289845"/>
          <a:ext cx="1608644" cy="160864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7F03EA-78A1-4205-86DD-B16E72075E51}">
      <dsp:nvSpPr>
        <dsp:cNvPr id="0" name=""/>
        <dsp:cNvSpPr/>
      </dsp:nvSpPr>
      <dsp:spPr>
        <a:xfrm>
          <a:off x="399255" y="3733802"/>
          <a:ext cx="7431024" cy="72461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13483-0034-4F79-B295-6083739A825B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E8A63-5386-4982-B145-5C56CF6CC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54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/>
              <a:t>Be a Pain.  </a:t>
            </a:r>
            <a:r>
              <a:rPr lang="en-US" dirty="0" smtClean="0"/>
              <a:t>This individual can help you stay on the right track to college, he or she will:</a:t>
            </a:r>
          </a:p>
          <a:p>
            <a:pPr>
              <a:buFontTx/>
              <a:buChar char="•"/>
            </a:pPr>
            <a:r>
              <a:rPr lang="en-US" dirty="0" smtClean="0"/>
              <a:t>Provide encouragement.</a:t>
            </a:r>
          </a:p>
          <a:p>
            <a:pPr>
              <a:buFontTx/>
              <a:buChar char="•"/>
            </a:pPr>
            <a:r>
              <a:rPr lang="en-US" dirty="0" smtClean="0"/>
              <a:t>Help you explore career interests.</a:t>
            </a:r>
          </a:p>
          <a:p>
            <a:pPr>
              <a:buFontTx/>
              <a:buChar char="•"/>
            </a:pPr>
            <a:r>
              <a:rPr lang="en-US" dirty="0" smtClean="0"/>
              <a:t>Help you meet your academic requirements.</a:t>
            </a:r>
          </a:p>
          <a:p>
            <a:pPr>
              <a:buFontTx/>
              <a:buChar char="•"/>
            </a:pPr>
            <a:r>
              <a:rPr lang="en-US" dirty="0" smtClean="0"/>
              <a:t>Guide you to college resources.</a:t>
            </a:r>
          </a:p>
          <a:p>
            <a:pPr>
              <a:buFontTx/>
              <a:buChar char="•"/>
            </a:pPr>
            <a:r>
              <a:rPr lang="en-US" dirty="0" smtClean="0"/>
              <a:t>Help you with the financial aid process and college applications.</a:t>
            </a:r>
            <a:endParaRPr lang="pl-PL" b="1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E6FC89-BBB4-474D-B1F5-7EACC217EF6D}" type="slidenum">
              <a:rPr lang="en-US" smtClean="0"/>
              <a:pPr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71389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DBF-567F-4F89-8795-C4A7068C3C8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83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2DEB9-AF19-4CA9-BD77-A2B85DB5B58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73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2DEB9-AF19-4CA9-BD77-A2B85DB5B58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98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Technobabble</a:t>
            </a:r>
            <a:r>
              <a:rPr lang="en-US" dirty="0" smtClean="0"/>
              <a:t> – Star Trek.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DBF-567F-4F89-8795-C4A7068C3C8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85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DBF-567F-4F89-8795-C4A7068C3C8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9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DBF-567F-4F89-8795-C4A7068C3C8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74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DBF-567F-4F89-8795-C4A7068C3C8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23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DBF-567F-4F89-8795-C4A7068C3C8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82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55DBF-567F-4F89-8795-C4A7068C3C8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99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6324600" y="384601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July 16, 2015</a:t>
            </a:r>
          </a:p>
          <a:p>
            <a:pPr algn="ctr"/>
            <a:r>
              <a:rPr lang="en-US" sz="2400" b="1" dirty="0" smtClean="0"/>
              <a:t>Tinley Park, Illinois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399"/>
            <a:ext cx="3524693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08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307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0854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0750" cy="16002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324600" y="384601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July 11, 2013</a:t>
            </a:r>
          </a:p>
          <a:p>
            <a:pPr algn="ctr"/>
            <a:r>
              <a:rPr lang="en-US" sz="2400" b="1" dirty="0" smtClean="0"/>
              <a:t>Tinley Park, Illinois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7800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49591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3438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59761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7326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868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203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8901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2303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1713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3785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0764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7182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7284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9104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930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863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929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887"/>
          <a:stretch/>
        </p:blipFill>
        <p:spPr bwMode="auto">
          <a:xfrm>
            <a:off x="0" y="6176790"/>
            <a:ext cx="182880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0883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D4E5D-EC23-4752-A973-E130CFAD7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2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D4E5D-EC23-4752-A973-E130CFAD7F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22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12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26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26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26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26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26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26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0.wmf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Relationship Id="rId9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34.jpeg"/><Relationship Id="rId7" Type="http://schemas.openxmlformats.org/officeDocument/2006/relationships/diagramColors" Target="../diagrams/colors2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Relationship Id="rId9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7" Type="http://schemas.openxmlformats.org/officeDocument/2006/relationships/image" Target="../media/image26.pn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7" Type="http://schemas.openxmlformats.org/officeDocument/2006/relationships/image" Target="../media/image26.pn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1.xml"/><Relationship Id="rId3" Type="http://schemas.openxmlformats.org/officeDocument/2006/relationships/image" Target="../media/image51.jpeg"/><Relationship Id="rId7" Type="http://schemas.openxmlformats.org/officeDocument/2006/relationships/diagramQuickStyle" Target="../diagrams/quickStyle31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1.xml"/><Relationship Id="rId5" Type="http://schemas.openxmlformats.org/officeDocument/2006/relationships/diagramData" Target="../diagrams/data31.xml"/><Relationship Id="rId10" Type="http://schemas.openxmlformats.org/officeDocument/2006/relationships/image" Target="../media/image26.png"/><Relationship Id="rId4" Type="http://schemas.openxmlformats.org/officeDocument/2006/relationships/image" Target="../media/image52.jpg"/><Relationship Id="rId9" Type="http://schemas.microsoft.com/office/2007/relationships/diagramDrawing" Target="../diagrams/drawing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12.jpeg"/><Relationship Id="rId5" Type="http://schemas.openxmlformats.org/officeDocument/2006/relationships/diagramLayout" Target="../diagrams/layout6.xml"/><Relationship Id="rId10" Type="http://schemas.openxmlformats.org/officeDocument/2006/relationships/image" Target="../media/image17.jpeg"/><Relationship Id="rId4" Type="http://schemas.openxmlformats.org/officeDocument/2006/relationships/diagramData" Target="../diagrams/data6.xml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t Takes A Village To Raise A Child - multiculutral hands.jpg"/>
          <p:cNvPicPr>
            <a:picLocks noChangeAspect="1"/>
          </p:cNvPicPr>
          <p:nvPr/>
        </p:nvPicPr>
        <p:blipFill>
          <a:blip r:embed="rId2"/>
          <a:srcRect l="12868" t="4070" r="19158" b="24070"/>
          <a:stretch>
            <a:fillRect/>
          </a:stretch>
        </p:blipFill>
        <p:spPr>
          <a:xfrm>
            <a:off x="702251" y="2971800"/>
            <a:ext cx="7802032" cy="32766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790476"/>
            <a:ext cx="9144000" cy="1295624"/>
          </a:xfrm>
        </p:spPr>
        <p:txBody>
          <a:bodyPr>
            <a:normAutofit fontScale="90000"/>
          </a:bodyPr>
          <a:lstStyle/>
          <a:p>
            <a:pPr latinLnBrk="1"/>
            <a:r>
              <a:rPr lang="en-US" sz="5025" b="1" dirty="0">
                <a:ln w="3175" cmpd="sng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It Takes a Village to </a:t>
            </a:r>
            <a:r>
              <a:rPr lang="en-US" sz="5025" b="1" strike="sngStrike" dirty="0">
                <a:ln w="3175" cmpd="sng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Raise</a:t>
            </a:r>
            <a:r>
              <a:rPr lang="en-US" sz="5025" b="1" dirty="0">
                <a:ln w="3175" cmpd="sng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br>
              <a:rPr lang="en-US" sz="5025" b="1" dirty="0">
                <a:ln w="3175" cmpd="sng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</a:br>
            <a:r>
              <a:rPr lang="en-US" sz="5025" b="1" dirty="0">
                <a:ln w="3175" cmpd="sng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Send</a:t>
            </a:r>
            <a:r>
              <a:rPr lang="en-US" sz="5025" b="1" dirty="0">
                <a:ln w="3175" cmpd="sng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a Child </a:t>
            </a:r>
            <a:r>
              <a:rPr lang="en-US" sz="5025" b="1" dirty="0">
                <a:ln w="3175" cmpd="sng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to College</a:t>
            </a:r>
            <a:r>
              <a:rPr lang="en-US" sz="165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/>
            </a:r>
            <a:br>
              <a:rPr lang="en-US" sz="165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</a:br>
            <a:r>
              <a:rPr lang="en-US" sz="12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/>
            </a:r>
            <a:br>
              <a:rPr lang="en-US" sz="12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</a:br>
            <a:r>
              <a:rPr lang="en-US" sz="2400" b="1" i="1" dirty="0">
                <a:ln w="3175" cmpd="sng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by </a:t>
            </a:r>
            <a:r>
              <a:rPr lang="en-US" sz="2400" b="1" i="1" dirty="0" smtClean="0">
                <a:ln w="3175" cmpd="sng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Elyse </a:t>
            </a:r>
            <a:r>
              <a:rPr lang="en-US" sz="2400" b="1" i="1" dirty="0" err="1">
                <a:ln w="3175" cmpd="sng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Danckers</a:t>
            </a:r>
            <a:r>
              <a:rPr lang="en-US" sz="2400" b="1" i="1" dirty="0">
                <a:ln w="3175" cmpd="sng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 &amp; JP Paulus</a:t>
            </a:r>
            <a:endParaRPr lang="en-US" dirty="0">
              <a:ln w="3175" cmpd="sng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04706" y="6396335"/>
            <a:ext cx="30392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 Black" panose="020B0A04020102020204" pitchFamily="34" charset="0"/>
              </a:rPr>
              <a:t>2015 Conference</a:t>
            </a:r>
            <a:endParaRPr lang="en-US" sz="2400" b="1" i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 descr="College Changes Everything 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264" y="6432673"/>
            <a:ext cx="5743575" cy="4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3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0523414"/>
              </p:ext>
            </p:extLst>
          </p:nvPr>
        </p:nvGraphicFramePr>
        <p:xfrm>
          <a:off x="168351" y="1339385"/>
          <a:ext cx="8576734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Picture 16" descr="khan academy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00800" y="3809282"/>
            <a:ext cx="2755007" cy="30251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32287" y="5029200"/>
            <a:ext cx="2929320" cy="18301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5" name="Picture 24" descr="Elena talks about colleg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-304800"/>
            <a:ext cx="3657600" cy="2286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46324" y="100776"/>
            <a:ext cx="1657350" cy="84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9860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2000251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  <a:p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2200569" y="2643131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       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6650" y="76200"/>
            <a:ext cx="1657350" cy="84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878879"/>
              </p:ext>
            </p:extLst>
          </p:nvPr>
        </p:nvGraphicFramePr>
        <p:xfrm>
          <a:off x="167425" y="1028701"/>
          <a:ext cx="8576734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774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2000251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  <a:p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2200569" y="2643131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       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6650" y="76200"/>
            <a:ext cx="1657350" cy="84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3680692"/>
              </p:ext>
            </p:extLst>
          </p:nvPr>
        </p:nvGraphicFramePr>
        <p:xfrm>
          <a:off x="167425" y="1028701"/>
          <a:ext cx="8576734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10824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2000251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  <a:p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2200569" y="2643131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       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6650" y="76200"/>
            <a:ext cx="1657350" cy="84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551820"/>
              </p:ext>
            </p:extLst>
          </p:nvPr>
        </p:nvGraphicFramePr>
        <p:xfrm>
          <a:off x="167425" y="1028701"/>
          <a:ext cx="8576734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158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3048" y="1902654"/>
            <a:ext cx="18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0569" y="2643131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       </a:t>
            </a:r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877391"/>
              </p:ext>
            </p:extLst>
          </p:nvPr>
        </p:nvGraphicFramePr>
        <p:xfrm>
          <a:off x="424372" y="1256000"/>
          <a:ext cx="8576734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86650" y="76200"/>
            <a:ext cx="1657350" cy="84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978111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3048" y="1902654"/>
            <a:ext cx="18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0569" y="2643131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       </a:t>
            </a:r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1039456"/>
              </p:ext>
            </p:extLst>
          </p:nvPr>
        </p:nvGraphicFramePr>
        <p:xfrm>
          <a:off x="424372" y="1256000"/>
          <a:ext cx="8576734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86650" y="76200"/>
            <a:ext cx="1657350" cy="84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134119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arent lea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91275" y="5083175"/>
            <a:ext cx="2457450" cy="1638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-8677"/>
            <a:ext cx="2895600" cy="2258522"/>
          </a:xfrm>
          <a:prstGeom prst="rect">
            <a:avLst/>
          </a:prstGeom>
        </p:spPr>
      </p:pic>
      <p:graphicFrame>
        <p:nvGraphicFramePr>
          <p:cNvPr id="1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0451951"/>
              </p:ext>
            </p:extLst>
          </p:nvPr>
        </p:nvGraphicFramePr>
        <p:xfrm>
          <a:off x="110066" y="1752600"/>
          <a:ext cx="8576734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CD583-02D7-4C18-A7E2-EB1D268F6B2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86650" y="76200"/>
            <a:ext cx="1657350" cy="84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73677393"/>
      </p:ext>
    </p:extLst>
  </p:cSld>
  <p:clrMapOvr>
    <a:masterClrMapping/>
  </p:clrMapOvr>
  <p:transition advTm="10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6650" y="76200"/>
            <a:ext cx="1657350" cy="84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104970"/>
              </p:ext>
            </p:extLst>
          </p:nvPr>
        </p:nvGraphicFramePr>
        <p:xfrm>
          <a:off x="228600" y="762000"/>
          <a:ext cx="8712201" cy="505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8753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6650" y="76200"/>
            <a:ext cx="1657350" cy="84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8233049"/>
              </p:ext>
            </p:extLst>
          </p:nvPr>
        </p:nvGraphicFramePr>
        <p:xfrm>
          <a:off x="228600" y="685800"/>
          <a:ext cx="8712201" cy="505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701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600200"/>
            <a:ext cx="9144000" cy="1102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atinLnBrk="1"/>
            <a:r>
              <a:rPr lang="en-US" sz="3975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Reaching out to Religious Groups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748" y="2715426"/>
            <a:ext cx="3247689" cy="31050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715426"/>
            <a:ext cx="1892436" cy="31050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4" descr="http://3.bp.blogspot.com/_ekKkU7IMWJM/S9KO_Wi6DPI/AAAAAAAAIec/FSmUPSMwsD0/s1600/black+female+preacher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75" y="2715426"/>
            <a:ext cx="2158405" cy="31050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315682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460" y="1500188"/>
            <a:ext cx="6496037" cy="426481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We’ve heard it so much it feels like a cliché…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Yet it’s True!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But for us in college access, what exactly IS this village, and how can we work together help our youth go to – and graduate – college?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775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857250"/>
            <a:ext cx="8829675" cy="75009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3600" b="1" i="1" u="sng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intro</a:t>
            </a:r>
          </a:p>
        </p:txBody>
      </p:sp>
      <p:pic>
        <p:nvPicPr>
          <p:cNvPr id="5" name="Picture 4" descr="it-takes-a-village-to-raise-a-child - red circle and silhouet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307" y="2228248"/>
            <a:ext cx="2390073" cy="246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537" y="164306"/>
            <a:ext cx="6347138" cy="75009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4800" b="1" i="1" u="sng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Why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2383209"/>
              </p:ext>
            </p:extLst>
          </p:nvPr>
        </p:nvGraphicFramePr>
        <p:xfrm>
          <a:off x="220133" y="1403748"/>
          <a:ext cx="8576734" cy="4597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273164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0424062"/>
              </p:ext>
            </p:extLst>
          </p:nvPr>
        </p:nvGraphicFramePr>
        <p:xfrm>
          <a:off x="220133" y="1457325"/>
          <a:ext cx="8576734" cy="4543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2537" y="164306"/>
            <a:ext cx="6347138" cy="75009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4800" b="1" i="1" u="sng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Why</a:t>
            </a:r>
          </a:p>
        </p:txBody>
      </p:sp>
    </p:spTree>
    <p:extLst>
      <p:ext uri="{BB962C8B-B14F-4D97-AF65-F5344CB8AC3E}">
        <p14:creationId xmlns:p14="http://schemas.microsoft.com/office/powerpoint/2010/main" val="1480945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2786904"/>
              </p:ext>
            </p:extLst>
          </p:nvPr>
        </p:nvGraphicFramePr>
        <p:xfrm>
          <a:off x="143933" y="1295400"/>
          <a:ext cx="8712201" cy="4378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2537" y="164306"/>
            <a:ext cx="6347138" cy="75009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4800" b="1" i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How</a:t>
            </a:r>
            <a:endParaRPr lang="en-US" sz="4800" b="1" i="1" u="sng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7267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1691667"/>
              </p:ext>
            </p:extLst>
          </p:nvPr>
        </p:nvGraphicFramePr>
        <p:xfrm>
          <a:off x="143933" y="857250"/>
          <a:ext cx="8712201" cy="505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2537" y="164306"/>
            <a:ext cx="6347138" cy="75009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4800" b="1" i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How</a:t>
            </a:r>
            <a:endParaRPr lang="en-US" sz="4800" b="1" i="1" u="sng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88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8828523"/>
              </p:ext>
            </p:extLst>
          </p:nvPr>
        </p:nvGraphicFramePr>
        <p:xfrm>
          <a:off x="220133" y="1737778"/>
          <a:ext cx="8576734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22537" y="164306"/>
            <a:ext cx="6347138" cy="75009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4800" b="1" i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How</a:t>
            </a:r>
            <a:endParaRPr lang="en-US" sz="4800" b="1" i="1" u="sng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9519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1953873"/>
              </p:ext>
            </p:extLst>
          </p:nvPr>
        </p:nvGraphicFramePr>
        <p:xfrm>
          <a:off x="220133" y="1729311"/>
          <a:ext cx="8576734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2537" y="164306"/>
            <a:ext cx="6347138" cy="75009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4800" b="1" i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How</a:t>
            </a:r>
            <a:endParaRPr lang="en-US" sz="4800" b="1" i="1" u="sng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446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7234686"/>
              </p:ext>
            </p:extLst>
          </p:nvPr>
        </p:nvGraphicFramePr>
        <p:xfrm>
          <a:off x="220133" y="1729311"/>
          <a:ext cx="8576734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2537" y="164306"/>
            <a:ext cx="6347138" cy="75009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4800" b="1" i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How</a:t>
            </a:r>
            <a:endParaRPr lang="en-US" sz="4800" b="1" i="1" u="sng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454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2132" y="1594391"/>
            <a:ext cx="8572732" cy="4242581"/>
            <a:chOff x="296176" y="829746"/>
            <a:chExt cx="11430309" cy="5656777"/>
          </a:xfrm>
        </p:grpSpPr>
        <p:sp>
          <p:nvSpPr>
            <p:cNvPr id="5" name="Freeform 4"/>
            <p:cNvSpPr/>
            <p:nvPr/>
          </p:nvSpPr>
          <p:spPr>
            <a:xfrm>
              <a:off x="296176" y="829746"/>
              <a:ext cx="2794697" cy="5639507"/>
            </a:xfrm>
            <a:custGeom>
              <a:avLst/>
              <a:gdLst>
                <a:gd name="connsiteX0" fmla="*/ 0 w 2794697"/>
                <a:gd name="connsiteY0" fmla="*/ 279470 h 5639507"/>
                <a:gd name="connsiteX1" fmla="*/ 279470 w 2794697"/>
                <a:gd name="connsiteY1" fmla="*/ 0 h 5639507"/>
                <a:gd name="connsiteX2" fmla="*/ 2515227 w 2794697"/>
                <a:gd name="connsiteY2" fmla="*/ 0 h 5639507"/>
                <a:gd name="connsiteX3" fmla="*/ 2794697 w 2794697"/>
                <a:gd name="connsiteY3" fmla="*/ 279470 h 5639507"/>
                <a:gd name="connsiteX4" fmla="*/ 2794697 w 2794697"/>
                <a:gd name="connsiteY4" fmla="*/ 5360037 h 5639507"/>
                <a:gd name="connsiteX5" fmla="*/ 2515227 w 2794697"/>
                <a:gd name="connsiteY5" fmla="*/ 5639507 h 5639507"/>
                <a:gd name="connsiteX6" fmla="*/ 279470 w 2794697"/>
                <a:gd name="connsiteY6" fmla="*/ 5639507 h 5639507"/>
                <a:gd name="connsiteX7" fmla="*/ 0 w 2794697"/>
                <a:gd name="connsiteY7" fmla="*/ 5360037 h 5639507"/>
                <a:gd name="connsiteX8" fmla="*/ 0 w 2794697"/>
                <a:gd name="connsiteY8" fmla="*/ 279470 h 5639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94697" h="5639507">
                  <a:moveTo>
                    <a:pt x="0" y="279470"/>
                  </a:moveTo>
                  <a:cubicBezTo>
                    <a:pt x="0" y="125123"/>
                    <a:pt x="125123" y="0"/>
                    <a:pt x="279470" y="0"/>
                  </a:cubicBezTo>
                  <a:lnTo>
                    <a:pt x="2515227" y="0"/>
                  </a:lnTo>
                  <a:cubicBezTo>
                    <a:pt x="2669574" y="0"/>
                    <a:pt x="2794697" y="125123"/>
                    <a:pt x="2794697" y="279470"/>
                  </a:cubicBezTo>
                  <a:lnTo>
                    <a:pt x="2794697" y="5360037"/>
                  </a:lnTo>
                  <a:cubicBezTo>
                    <a:pt x="2794697" y="5514384"/>
                    <a:pt x="2669574" y="5639507"/>
                    <a:pt x="2515227" y="5639507"/>
                  </a:cubicBezTo>
                  <a:lnTo>
                    <a:pt x="279470" y="5639507"/>
                  </a:lnTo>
                  <a:cubicBezTo>
                    <a:pt x="125123" y="5639507"/>
                    <a:pt x="0" y="5514384"/>
                    <a:pt x="0" y="5360037"/>
                  </a:cubicBezTo>
                  <a:lnTo>
                    <a:pt x="0" y="27947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1819868" rIns="128016" bIns="973943" numCol="1" spcCol="1270" anchor="t" anchorCtr="1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ln>
                    <a:solidFill>
                      <a:sysClr val="windowText" lastClr="000000"/>
                    </a:solidFill>
                  </a:ln>
                  <a:latin typeface="Arial Black" panose="020B0A04020102020204" pitchFamily="34" charset="0"/>
                </a:rPr>
                <a:t>Leverage Networks</a:t>
              </a:r>
            </a:p>
            <a:p>
              <a:pPr marL="128588" lvl="1" indent="-128588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1" dirty="0">
                  <a:latin typeface="Arial Black" panose="020B0A04020102020204" pitchFamily="34" charset="0"/>
                </a:rPr>
                <a:t>Neighborhood groups</a:t>
              </a:r>
            </a:p>
            <a:p>
              <a:pPr marL="128588" lvl="1" indent="-128588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1" dirty="0">
                  <a:latin typeface="Arial Black" panose="020B0A04020102020204" pitchFamily="34" charset="0"/>
                </a:rPr>
                <a:t>Denominations</a:t>
              </a:r>
            </a:p>
            <a:p>
              <a:pPr marL="128588" lvl="1" indent="-128588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1" dirty="0">
                  <a:latin typeface="Arial Black" panose="020B0A04020102020204" pitchFamily="34" charset="0"/>
                </a:rPr>
                <a:t>Colleges</a:t>
              </a:r>
            </a:p>
            <a:p>
              <a:pPr marL="257175" lvl="2" indent="-128588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1" dirty="0">
                  <a:latin typeface="Arial Black" panose="020B0A04020102020204" pitchFamily="34" charset="0"/>
                </a:rPr>
                <a:t>North Park, Moody Bible Institute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754547" y="1237951"/>
              <a:ext cx="1877955" cy="1877955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12000" r="-1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6070017" y="829746"/>
              <a:ext cx="2794697" cy="5639508"/>
            </a:xfrm>
            <a:custGeom>
              <a:avLst/>
              <a:gdLst>
                <a:gd name="connsiteX0" fmla="*/ 0 w 2794697"/>
                <a:gd name="connsiteY0" fmla="*/ 279470 h 5639507"/>
                <a:gd name="connsiteX1" fmla="*/ 279470 w 2794697"/>
                <a:gd name="connsiteY1" fmla="*/ 0 h 5639507"/>
                <a:gd name="connsiteX2" fmla="*/ 2515227 w 2794697"/>
                <a:gd name="connsiteY2" fmla="*/ 0 h 5639507"/>
                <a:gd name="connsiteX3" fmla="*/ 2794697 w 2794697"/>
                <a:gd name="connsiteY3" fmla="*/ 279470 h 5639507"/>
                <a:gd name="connsiteX4" fmla="*/ 2794697 w 2794697"/>
                <a:gd name="connsiteY4" fmla="*/ 5360037 h 5639507"/>
                <a:gd name="connsiteX5" fmla="*/ 2515227 w 2794697"/>
                <a:gd name="connsiteY5" fmla="*/ 5639507 h 5639507"/>
                <a:gd name="connsiteX6" fmla="*/ 279470 w 2794697"/>
                <a:gd name="connsiteY6" fmla="*/ 5639507 h 5639507"/>
                <a:gd name="connsiteX7" fmla="*/ 0 w 2794697"/>
                <a:gd name="connsiteY7" fmla="*/ 5360037 h 5639507"/>
                <a:gd name="connsiteX8" fmla="*/ 0 w 2794697"/>
                <a:gd name="connsiteY8" fmla="*/ 279470 h 5639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94697" h="5639507">
                  <a:moveTo>
                    <a:pt x="0" y="279470"/>
                  </a:moveTo>
                  <a:cubicBezTo>
                    <a:pt x="0" y="125123"/>
                    <a:pt x="125123" y="0"/>
                    <a:pt x="279470" y="0"/>
                  </a:cubicBezTo>
                  <a:lnTo>
                    <a:pt x="2515227" y="0"/>
                  </a:lnTo>
                  <a:cubicBezTo>
                    <a:pt x="2669574" y="0"/>
                    <a:pt x="2794697" y="125123"/>
                    <a:pt x="2794697" y="279470"/>
                  </a:cubicBezTo>
                  <a:lnTo>
                    <a:pt x="2794697" y="5360037"/>
                  </a:lnTo>
                  <a:cubicBezTo>
                    <a:pt x="2794697" y="5514384"/>
                    <a:pt x="2669574" y="5639507"/>
                    <a:pt x="2515227" y="5639507"/>
                  </a:cubicBezTo>
                  <a:lnTo>
                    <a:pt x="279470" y="5639507"/>
                  </a:lnTo>
                  <a:cubicBezTo>
                    <a:pt x="125123" y="5639507"/>
                    <a:pt x="0" y="5514384"/>
                    <a:pt x="0" y="5360037"/>
                  </a:cubicBezTo>
                  <a:lnTo>
                    <a:pt x="0" y="279470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1819868" rIns="128016" bIns="973943" numCol="1" spcCol="1270" anchor="t" anchorCtr="1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sysClr val="windowText" lastClr="000000"/>
                  </a:solidFill>
                  <a:latin typeface="Arial Black" panose="020B0A04020102020204" pitchFamily="34" charset="0"/>
                </a:rPr>
                <a:t>Find "hub”  personalities</a:t>
              </a:r>
            </a:p>
            <a:p>
              <a:pPr marL="128588" lvl="1" indent="-128588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1" dirty="0">
                  <a:latin typeface="Arial Black" panose="020B0A04020102020204" pitchFamily="34" charset="0"/>
                </a:rPr>
                <a:t>Who gets mentioned a lot?</a:t>
              </a:r>
            </a:p>
            <a:p>
              <a:pPr marL="128588" lvl="1" indent="-128588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1" dirty="0">
                  <a:latin typeface="Arial Black" panose="020B0A04020102020204" pitchFamily="34" charset="0"/>
                </a:rPr>
                <a:t>Some hubs may not be liked by some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6505182" y="1237951"/>
              <a:ext cx="1877955" cy="1877955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8931788" y="829746"/>
              <a:ext cx="2794697" cy="5639507"/>
            </a:xfrm>
            <a:custGeom>
              <a:avLst/>
              <a:gdLst>
                <a:gd name="connsiteX0" fmla="*/ 0 w 2794697"/>
                <a:gd name="connsiteY0" fmla="*/ 279470 h 5639507"/>
                <a:gd name="connsiteX1" fmla="*/ 279470 w 2794697"/>
                <a:gd name="connsiteY1" fmla="*/ 0 h 5639507"/>
                <a:gd name="connsiteX2" fmla="*/ 2515227 w 2794697"/>
                <a:gd name="connsiteY2" fmla="*/ 0 h 5639507"/>
                <a:gd name="connsiteX3" fmla="*/ 2794697 w 2794697"/>
                <a:gd name="connsiteY3" fmla="*/ 279470 h 5639507"/>
                <a:gd name="connsiteX4" fmla="*/ 2794697 w 2794697"/>
                <a:gd name="connsiteY4" fmla="*/ 5360037 h 5639507"/>
                <a:gd name="connsiteX5" fmla="*/ 2515227 w 2794697"/>
                <a:gd name="connsiteY5" fmla="*/ 5639507 h 5639507"/>
                <a:gd name="connsiteX6" fmla="*/ 279470 w 2794697"/>
                <a:gd name="connsiteY6" fmla="*/ 5639507 h 5639507"/>
                <a:gd name="connsiteX7" fmla="*/ 0 w 2794697"/>
                <a:gd name="connsiteY7" fmla="*/ 5360037 h 5639507"/>
                <a:gd name="connsiteX8" fmla="*/ 0 w 2794697"/>
                <a:gd name="connsiteY8" fmla="*/ 279470 h 5639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94697" h="5639507">
                  <a:moveTo>
                    <a:pt x="0" y="279470"/>
                  </a:moveTo>
                  <a:cubicBezTo>
                    <a:pt x="0" y="125123"/>
                    <a:pt x="125123" y="0"/>
                    <a:pt x="279470" y="0"/>
                  </a:cubicBezTo>
                  <a:lnTo>
                    <a:pt x="2515227" y="0"/>
                  </a:lnTo>
                  <a:cubicBezTo>
                    <a:pt x="2669574" y="0"/>
                    <a:pt x="2794697" y="125123"/>
                    <a:pt x="2794697" y="279470"/>
                  </a:cubicBezTo>
                  <a:lnTo>
                    <a:pt x="2794697" y="5360037"/>
                  </a:lnTo>
                  <a:cubicBezTo>
                    <a:pt x="2794697" y="5514384"/>
                    <a:pt x="2669574" y="5639507"/>
                    <a:pt x="2515227" y="5639507"/>
                  </a:cubicBezTo>
                  <a:lnTo>
                    <a:pt x="279470" y="5639507"/>
                  </a:lnTo>
                  <a:cubicBezTo>
                    <a:pt x="125123" y="5639507"/>
                    <a:pt x="0" y="5514384"/>
                    <a:pt x="0" y="5360037"/>
                  </a:cubicBezTo>
                  <a:lnTo>
                    <a:pt x="0" y="279470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1819868" rIns="128016" bIns="973943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ln>
                    <a:solidFill>
                      <a:sysClr val="windowText" lastClr="000000"/>
                    </a:solidFill>
                  </a:ln>
                  <a:latin typeface="Arial Black" panose="020B0A04020102020204" pitchFamily="34" charset="0"/>
                </a:rPr>
                <a:t>Play the Kevin Bacon game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9343750" y="1237951"/>
              <a:ext cx="1877955" cy="1877955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3161835" y="829746"/>
              <a:ext cx="2794697" cy="5639508"/>
            </a:xfrm>
            <a:custGeom>
              <a:avLst/>
              <a:gdLst>
                <a:gd name="connsiteX0" fmla="*/ 0 w 2794697"/>
                <a:gd name="connsiteY0" fmla="*/ 279470 h 5639507"/>
                <a:gd name="connsiteX1" fmla="*/ 279470 w 2794697"/>
                <a:gd name="connsiteY1" fmla="*/ 0 h 5639507"/>
                <a:gd name="connsiteX2" fmla="*/ 2515227 w 2794697"/>
                <a:gd name="connsiteY2" fmla="*/ 0 h 5639507"/>
                <a:gd name="connsiteX3" fmla="*/ 2794697 w 2794697"/>
                <a:gd name="connsiteY3" fmla="*/ 279470 h 5639507"/>
                <a:gd name="connsiteX4" fmla="*/ 2794697 w 2794697"/>
                <a:gd name="connsiteY4" fmla="*/ 5360037 h 5639507"/>
                <a:gd name="connsiteX5" fmla="*/ 2515227 w 2794697"/>
                <a:gd name="connsiteY5" fmla="*/ 5639507 h 5639507"/>
                <a:gd name="connsiteX6" fmla="*/ 279470 w 2794697"/>
                <a:gd name="connsiteY6" fmla="*/ 5639507 h 5639507"/>
                <a:gd name="connsiteX7" fmla="*/ 0 w 2794697"/>
                <a:gd name="connsiteY7" fmla="*/ 5360037 h 5639507"/>
                <a:gd name="connsiteX8" fmla="*/ 0 w 2794697"/>
                <a:gd name="connsiteY8" fmla="*/ 279470 h 5639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94697" h="5639507">
                  <a:moveTo>
                    <a:pt x="0" y="279470"/>
                  </a:moveTo>
                  <a:cubicBezTo>
                    <a:pt x="0" y="125123"/>
                    <a:pt x="125123" y="0"/>
                    <a:pt x="279470" y="0"/>
                  </a:cubicBezTo>
                  <a:lnTo>
                    <a:pt x="2515227" y="0"/>
                  </a:lnTo>
                  <a:cubicBezTo>
                    <a:pt x="2669574" y="0"/>
                    <a:pt x="2794697" y="125123"/>
                    <a:pt x="2794697" y="279470"/>
                  </a:cubicBezTo>
                  <a:lnTo>
                    <a:pt x="2794697" y="5360037"/>
                  </a:lnTo>
                  <a:cubicBezTo>
                    <a:pt x="2794697" y="5514384"/>
                    <a:pt x="2669574" y="5639507"/>
                    <a:pt x="2515227" y="5639507"/>
                  </a:cubicBezTo>
                  <a:lnTo>
                    <a:pt x="279470" y="5639507"/>
                  </a:lnTo>
                  <a:cubicBezTo>
                    <a:pt x="125123" y="5639507"/>
                    <a:pt x="0" y="5514384"/>
                    <a:pt x="0" y="5360037"/>
                  </a:cubicBezTo>
                  <a:lnTo>
                    <a:pt x="0" y="27947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1819868" rIns="128016" bIns="973943" numCol="1" spcCol="1270" anchor="t" anchorCtr="1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ln>
                    <a:solidFill>
                      <a:sysClr val="windowText" lastClr="000000"/>
                    </a:solidFill>
                  </a:ln>
                  <a:latin typeface="Arial Black" panose="020B0A04020102020204" pitchFamily="34" charset="0"/>
                </a:rPr>
                <a:t>Survey your members</a:t>
              </a:r>
            </a:p>
            <a:p>
              <a:pPr marL="128588" lvl="1" indent="-128588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1" dirty="0">
                  <a:latin typeface="Arial Black" panose="020B0A04020102020204" pitchFamily="34" charset="0"/>
                </a:rPr>
                <a:t>example: </a:t>
              </a:r>
              <a:r>
                <a:rPr lang="en-US" sz="1350" b="1" dirty="0">
                  <a:latin typeface="Arial Black" panose="020B0A04020102020204" pitchFamily="34" charset="0"/>
                </a:rPr>
                <a:t>schools asking families to list organizations they are involved in</a:t>
              </a:r>
            </a:p>
            <a:p>
              <a:pPr marL="257175" lvl="2" indent="-128588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1" dirty="0" err="1">
                  <a:latin typeface="Arial Black" panose="020B0A04020102020204" pitchFamily="34" charset="0"/>
                </a:rPr>
                <a:t>megachurch</a:t>
              </a:r>
              <a:r>
                <a:rPr lang="en-US" sz="1400" b="1" dirty="0">
                  <a:latin typeface="Arial Black" panose="020B0A04020102020204" pitchFamily="34" charset="0"/>
                </a:rPr>
                <a:t> example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3662731" y="1237951"/>
              <a:ext cx="1877955" cy="1877955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Minus 13"/>
            <p:cNvSpPr/>
            <p:nvPr/>
          </p:nvSpPr>
          <p:spPr>
            <a:xfrm>
              <a:off x="750935" y="5640597"/>
              <a:ext cx="10520793" cy="845926"/>
            </a:xfrm>
            <a:prstGeom prst="mathMinus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-22537" y="164306"/>
            <a:ext cx="6347138" cy="75009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i="1" u="sng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How</a:t>
            </a:r>
            <a:endParaRPr lang="en-US" sz="4800" b="1" i="1" u="sng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66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4851664"/>
              </p:ext>
            </p:extLst>
          </p:nvPr>
        </p:nvGraphicFramePr>
        <p:xfrm>
          <a:off x="220133" y="990600"/>
          <a:ext cx="8576734" cy="501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2537" y="164306"/>
            <a:ext cx="6347138" cy="75009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4800" b="1" i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Obstacles</a:t>
            </a:r>
            <a:endParaRPr lang="en-US" sz="4800" b="1" i="1" u="sng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56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8635466"/>
              </p:ext>
            </p:extLst>
          </p:nvPr>
        </p:nvGraphicFramePr>
        <p:xfrm>
          <a:off x="220133" y="1607344"/>
          <a:ext cx="8576734" cy="4160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2537" y="164306"/>
            <a:ext cx="6347138" cy="75009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4800" b="1" i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Obstacles</a:t>
            </a:r>
            <a:endParaRPr lang="en-US" sz="4800" b="1" i="1" u="sng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7928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738576255"/>
              </p:ext>
            </p:extLst>
          </p:nvPr>
        </p:nvGraphicFramePr>
        <p:xfrm>
          <a:off x="262407" y="1127706"/>
          <a:ext cx="8208672" cy="4681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29675" cy="75009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r"/>
            <a:r>
              <a:rPr lang="en-US" sz="3600" b="1" i="1" u="sng" dirty="0">
                <a:ln w="3175" cmpd="sng">
                  <a:solidFill>
                    <a:sysClr val="windowText" lastClr="000000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Why</a:t>
            </a:r>
          </a:p>
        </p:txBody>
      </p:sp>
    </p:spTree>
    <p:extLst>
      <p:ext uri="{BB962C8B-B14F-4D97-AF65-F5344CB8AC3E}">
        <p14:creationId xmlns:p14="http://schemas.microsoft.com/office/powerpoint/2010/main" val="6626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53CA47-C762-4869-A0D8-09E6FC8BEF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graphicEl>
                                              <a:dgm id="{5D53CA47-C762-4869-A0D8-09E6FC8BEF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6F115EC-4719-4A5A-A006-D2D23ECCD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graphicEl>
                                              <a:dgm id="{C6F115EC-4719-4A5A-A006-D2D23ECCDE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A82FD0B-788E-428F-A5C8-C08B87DFC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graphicEl>
                                              <a:dgm id="{1A82FD0B-788E-428F-A5C8-C08B87DFC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5CBD3CA-8E6B-4679-A6E8-DDCC7D5FC2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>
                                            <p:graphicEl>
                                              <a:dgm id="{85CBD3CA-8E6B-4679-A6E8-DDCC7D5FC2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2B112EB-21A5-4B6F-A8C9-6B14BEE8E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graphicEl>
                                              <a:dgm id="{42B112EB-21A5-4B6F-A8C9-6B14BEE8E3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A0996ED-954E-476D-8276-852F6BB456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>
                                            <p:graphicEl>
                                              <a:dgm id="{4A0996ED-954E-476D-8276-852F6BB456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4156316-4B0B-477E-9A12-1E694267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>
                                            <p:graphicEl>
                                              <a:dgm id="{84156316-4B0B-477E-9A12-1E6942670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2AC2D5-B885-4226-A1F0-29B94BDFEF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>
                                            <p:graphicEl>
                                              <a:dgm id="{F32AC2D5-B885-4226-A1F0-29B94BDFEF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BD63F38-635A-4A72-968E-553E1D8A67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>
                                            <p:graphicEl>
                                              <a:dgm id="{6BD63F38-635A-4A72-968E-553E1D8A67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195D4A8-5F27-4F0B-8EE1-A5A7A1AAD4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>
                                            <p:graphicEl>
                                              <a:dgm id="{3195D4A8-5F27-4F0B-8EE1-A5A7A1AAD4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B39E5C1-4D3F-4DFE-9EAE-CCE712E75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>
                                            <p:graphicEl>
                                              <a:dgm id="{8B39E5C1-4D3F-4DFE-9EAE-CCE712E756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CB37E25-4218-4DA6-96D0-818458771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>
                                            <p:graphicEl>
                                              <a:dgm id="{DCB37E25-4218-4DA6-96D0-818458771F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607592-8A96-4710-B330-1B83623BB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">
                                            <p:graphicEl>
                                              <a:dgm id="{EF607592-8A96-4710-B330-1B83623BB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9BF84B0-EE4F-4ACC-BCC1-FD320F35A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9">
                                            <p:graphicEl>
                                              <a:dgm id="{D9BF84B0-EE4F-4ACC-BCC1-FD320F35A7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BA77534-BFF7-43AA-ABD2-F49D771C3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9">
                                            <p:graphicEl>
                                              <a:dgm id="{BBA77534-BFF7-43AA-ABD2-F49D771C33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5748324"/>
              </p:ext>
            </p:extLst>
          </p:nvPr>
        </p:nvGraphicFramePr>
        <p:xfrm>
          <a:off x="325041" y="1232296"/>
          <a:ext cx="8576734" cy="4254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0"/>
            <a:ext cx="2857500" cy="28074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22537" y="164306"/>
            <a:ext cx="6347138" cy="75009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4800" b="1" i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Obstacles</a:t>
            </a:r>
            <a:endParaRPr lang="en-US" sz="4800" b="1" i="1" u="sng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8442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77" y="2957512"/>
            <a:ext cx="4449178" cy="3043238"/>
          </a:xfrm>
          <a:prstGeom prst="rect">
            <a:avLst/>
          </a:prstGeom>
          <a:effectLst>
            <a:softEdge rad="127000"/>
          </a:effec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274115"/>
              </p:ext>
            </p:extLst>
          </p:nvPr>
        </p:nvGraphicFramePr>
        <p:xfrm>
          <a:off x="325042" y="1232297"/>
          <a:ext cx="2589608" cy="2786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loud Callout 1"/>
          <p:cNvSpPr/>
          <p:nvPr/>
        </p:nvSpPr>
        <p:spPr>
          <a:xfrm>
            <a:off x="3124201" y="1395446"/>
            <a:ext cx="5899112" cy="1949339"/>
          </a:xfrm>
          <a:prstGeom prst="cloudCallout">
            <a:avLst>
              <a:gd name="adj1" fmla="val -43081"/>
              <a:gd name="adj2" fmla="val 656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257175" indent="-257175">
              <a:buAutoNum type="arabicPeriod"/>
            </a:pPr>
            <a:r>
              <a:rPr lang="en-US" sz="2000" dirty="0">
                <a:solidFill>
                  <a:srgbClr val="002060"/>
                </a:solidFill>
              </a:rPr>
              <a:t>What agenda do you want me to push?</a:t>
            </a:r>
          </a:p>
          <a:p>
            <a:pPr marL="257175" indent="-257175">
              <a:buAutoNum type="arabicPeriod"/>
            </a:pPr>
            <a:r>
              <a:rPr lang="en-US" sz="2000" dirty="0">
                <a:solidFill>
                  <a:srgbClr val="002060"/>
                </a:solidFill>
              </a:rPr>
              <a:t>How much money do you want me to give up?</a:t>
            </a:r>
          </a:p>
          <a:p>
            <a:pPr marL="257175" indent="-257175" algn="ctr">
              <a:buAutoNum type="arabicPeriod"/>
            </a:pPr>
            <a:endParaRPr lang="en-US" sz="1350" dirty="0">
              <a:solidFill>
                <a:srgbClr val="00206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086600" y="3344785"/>
            <a:ext cx="1956062" cy="1350168"/>
          </a:xfrm>
          <a:prstGeom prst="wedgeRoundRectCallout">
            <a:avLst>
              <a:gd name="adj1" fmla="val -95262"/>
              <a:gd name="adj2" fmla="val 21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I’ve got the cure for cancer…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22537" y="164306"/>
            <a:ext cx="6347138" cy="75009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4800" b="1" i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Obstacles</a:t>
            </a:r>
            <a:endParaRPr lang="en-US" sz="4800" b="1" i="1" u="sng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8453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4565484"/>
              </p:ext>
            </p:extLst>
          </p:nvPr>
        </p:nvGraphicFramePr>
        <p:xfrm>
          <a:off x="220133" y="2161117"/>
          <a:ext cx="8576734" cy="360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12879"/>
            <a:ext cx="6324600" cy="75009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b="1" i="1" u="sng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Difficulties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104842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1724374"/>
              </p:ext>
            </p:extLst>
          </p:nvPr>
        </p:nvGraphicFramePr>
        <p:xfrm>
          <a:off x="220132" y="2161117"/>
          <a:ext cx="8771467" cy="360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2537" y="164306"/>
            <a:ext cx="6347138" cy="75009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4800" b="1" i="1" u="sng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Obstacles</a:t>
            </a:r>
            <a:endParaRPr lang="en-US" sz="4800" b="1" i="1" u="sng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2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-Right Arrow 6"/>
          <p:cNvSpPr/>
          <p:nvPr/>
        </p:nvSpPr>
        <p:spPr>
          <a:xfrm>
            <a:off x="93847" y="1114427"/>
            <a:ext cx="8853701" cy="1485900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2060"/>
              </a:gs>
            </a:gsLst>
            <a:lin ang="5400000" scaled="1"/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B prst="relaxedInse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444" y="1400177"/>
            <a:ext cx="6729412" cy="85725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Scale of Theological Conservatism </a:t>
            </a:r>
            <a:r>
              <a:rPr lang="en-US" sz="1200" b="1" i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(Christian)</a:t>
            </a:r>
            <a:endParaRPr lang="en-US" sz="2800" b="1" i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9916487"/>
              </p:ext>
            </p:extLst>
          </p:nvPr>
        </p:nvGraphicFramePr>
        <p:xfrm>
          <a:off x="924627" y="2206894"/>
          <a:ext cx="7175032" cy="3650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22537" y="164306"/>
            <a:ext cx="6347138" cy="75009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i="1" u="sng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Obstacles</a:t>
            </a:r>
            <a:endParaRPr lang="en-US" sz="4800" b="1" i="1" u="sng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2328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1175603"/>
              </p:ext>
            </p:extLst>
          </p:nvPr>
        </p:nvGraphicFramePr>
        <p:xfrm>
          <a:off x="353729" y="1457325"/>
          <a:ext cx="8475044" cy="4543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ight Arrow 5"/>
          <p:cNvSpPr/>
          <p:nvPr/>
        </p:nvSpPr>
        <p:spPr>
          <a:xfrm>
            <a:off x="6642590" y="4654303"/>
            <a:ext cx="1600200" cy="900113"/>
          </a:xfrm>
          <a:prstGeom prst="rightArrow">
            <a:avLst>
              <a:gd name="adj1" fmla="val 50000"/>
              <a:gd name="adj2" fmla="val 31311"/>
            </a:avLst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u="sng" dirty="0">
                <a:solidFill>
                  <a:srgbClr val="FFFF00"/>
                </a:solidFill>
              </a:rPr>
              <a:t>OFF</a:t>
            </a:r>
            <a:r>
              <a:rPr lang="en-US" sz="1200" i="1" dirty="0">
                <a:solidFill>
                  <a:srgbClr val="FFFF00"/>
                </a:solidFill>
              </a:rPr>
              <a:t> the scale – </a:t>
            </a:r>
            <a:r>
              <a:rPr lang="en-US" sz="1200" i="1" dirty="0" err="1">
                <a:solidFill>
                  <a:srgbClr val="FFFF00"/>
                </a:solidFill>
              </a:rPr>
              <a:t>Westboro</a:t>
            </a:r>
            <a:r>
              <a:rPr lang="en-US" sz="1200" i="1" dirty="0">
                <a:solidFill>
                  <a:srgbClr val="FFFF00"/>
                </a:solidFill>
              </a:rPr>
              <a:t> Baptist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65" y="4767025"/>
            <a:ext cx="5772150" cy="787391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Scale of Theological Conservatism </a:t>
            </a:r>
            <a:r>
              <a:rPr lang="en-US" sz="1400" b="1" i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(Christian)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22537" y="164306"/>
            <a:ext cx="6347138" cy="75009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i="1" u="sng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Obstacles</a:t>
            </a:r>
            <a:endParaRPr lang="en-US" sz="4800" b="1" i="1" u="sng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7288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media-cache-ak3.pinimg.com/736x/1c/04/8b/1c048b8c1d68a01d27509e89867cedc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6357" y="1607344"/>
            <a:ext cx="5704281" cy="3802856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1880768" y="4981574"/>
            <a:ext cx="5739231" cy="1043971"/>
          </a:xfrm>
          <a:prstGeom prst="roundRect">
            <a:avLst/>
          </a:prstGeom>
          <a:solidFill>
            <a:srgbClr val="F9B1B1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US" sz="4000" b="1" i="1" dirty="0"/>
              <a:t>I had. A bad. Experience.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28073" y="26630"/>
            <a:ext cx="6352674" cy="82510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i="1" u="sng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Difficulties</a:t>
            </a:r>
          </a:p>
        </p:txBody>
      </p:sp>
      <p:sp>
        <p:nvSpPr>
          <p:cNvPr id="7" name="Round Same Side Corner Rectangle 4"/>
          <p:cNvSpPr/>
          <p:nvPr/>
        </p:nvSpPr>
        <p:spPr>
          <a:xfrm>
            <a:off x="1755256" y="3695212"/>
            <a:ext cx="5388257" cy="18642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45720" rIns="91440" bIns="45720" numCol="1" spcCol="1270" anchor="ctr" anchorCtr="0">
            <a:noAutofit/>
          </a:bodyPr>
          <a:lstStyle/>
          <a:p>
            <a:pPr marL="214313" lvl="1" indent="-214313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26171" y="1776820"/>
            <a:ext cx="3087624" cy="2582465"/>
            <a:chOff x="0" y="9625"/>
            <a:chExt cx="4116832" cy="3443286"/>
          </a:xfrm>
        </p:grpSpPr>
        <p:sp>
          <p:nvSpPr>
            <p:cNvPr id="11" name="Rounded Rectangle 10"/>
            <p:cNvSpPr/>
            <p:nvPr/>
          </p:nvSpPr>
          <p:spPr>
            <a:xfrm>
              <a:off x="0" y="9625"/>
              <a:ext cx="4116832" cy="3443286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168087" y="168087"/>
              <a:ext cx="3780658" cy="31071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0013" tIns="50006" rIns="100013" bIns="50006" numCol="1" spcCol="1270" anchor="ctr" anchorCtr="0">
              <a:noAutofit/>
            </a:bodyPr>
            <a:lstStyle/>
            <a:p>
              <a:pPr algn="ctr" defTabSz="1166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>
                  <a:ln>
                    <a:solidFill>
                      <a:sysClr val="windowText" lastClr="000000"/>
                    </a:solidFill>
                  </a:ln>
                  <a:latin typeface="Arial Black" panose="020B0A04020102020204" pitchFamily="34" charset="0"/>
                </a:rPr>
                <a:t>overcoming</a:t>
              </a:r>
              <a:r>
                <a:rPr lang="en-US" sz="3200" b="1" dirty="0">
                  <a:ln>
                    <a:solidFill>
                      <a:sysClr val="windowText" lastClr="000000"/>
                    </a:solidFill>
                  </a:ln>
                </a:rPr>
                <a:t> </a:t>
              </a:r>
              <a:r>
                <a:rPr lang="en-US" sz="3200" b="1" dirty="0">
                  <a:ln>
                    <a:solidFill>
                      <a:sysClr val="windowText" lastClr="000000"/>
                    </a:solidFill>
                  </a:ln>
                  <a:latin typeface="Arial Black" panose="020B0A04020102020204" pitchFamily="34" charset="0"/>
                </a:rPr>
                <a:t>past </a:t>
              </a:r>
              <a:r>
                <a:rPr lang="en-US" sz="3200" b="1" dirty="0" smtClean="0">
                  <a:ln>
                    <a:solidFill>
                      <a:sysClr val="windowText" lastClr="000000"/>
                    </a:solidFill>
                  </a:ln>
                  <a:latin typeface="Arial Black" panose="020B0A04020102020204" pitchFamily="34" charset="0"/>
                </a:rPr>
                <a:t>hurts &amp; prejudices</a:t>
              </a:r>
              <a:endParaRPr lang="en-US" sz="3200" b="1" dirty="0">
                <a:ln>
                  <a:solidFill>
                    <a:sysClr val="windowText" lastClr="000000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33979125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49" y="26630"/>
            <a:ext cx="2852738" cy="25369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142704"/>
            <a:ext cx="3625060" cy="271529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276600" y="857250"/>
            <a:ext cx="5553075" cy="75009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b="1" i="1" u="sng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Difficulties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6" t="13705" r="27803" b="15809"/>
          <a:stretch/>
        </p:blipFill>
        <p:spPr>
          <a:xfrm>
            <a:off x="5703328" y="4114800"/>
            <a:ext cx="3124201" cy="2743200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4991110"/>
              </p:ext>
            </p:extLst>
          </p:nvPr>
        </p:nvGraphicFramePr>
        <p:xfrm>
          <a:off x="126470" y="2291647"/>
          <a:ext cx="8576734" cy="2089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1778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Flowchart: Alternate Process 4"/>
          <p:cNvSpPr/>
          <p:nvPr/>
        </p:nvSpPr>
        <p:spPr>
          <a:xfrm>
            <a:off x="1676400" y="1143000"/>
            <a:ext cx="6019800" cy="4876800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 extrusionH="88900" contourW="12700">
            <a:bevelT w="298450" h="152400" prst="convex"/>
            <a:bevelB w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Questions?</a:t>
            </a:r>
            <a:b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Thoughts?</a:t>
            </a:r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Concerns? </a:t>
            </a:r>
            <a:b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Ideas?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76200"/>
            <a:ext cx="1657350" cy="84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564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Elyse\Documents\w2c 2014-2015\Photos\Mitch and Noem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234" y="4695432"/>
            <a:ext cx="3094666" cy="232099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5227" y="3179407"/>
            <a:ext cx="4572000" cy="6948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1350" b="1" dirty="0">
                <a:solidFill>
                  <a:schemeClr val="bg1"/>
                </a:solidFill>
                <a:latin typeface="Calibri" pitchFamily="34" charset="0"/>
              </a:rPr>
              <a:t>Elyse </a:t>
            </a:r>
            <a:r>
              <a:rPr lang="en-US" sz="1350" b="1" dirty="0" err="1">
                <a:solidFill>
                  <a:schemeClr val="bg1"/>
                </a:solidFill>
                <a:latin typeface="Calibri" pitchFamily="34" charset="0"/>
              </a:rPr>
              <a:t>Danckers</a:t>
            </a:r>
            <a:r>
              <a:rPr lang="en-US" sz="1350" b="1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en-US" sz="1350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1350" b="1" dirty="0">
                <a:solidFill>
                  <a:schemeClr val="bg1"/>
                </a:solidFill>
                <a:latin typeface="Calibri" pitchFamily="34" charset="0"/>
              </a:rPr>
              <a:t>Waukegan 2 College</a:t>
            </a:r>
          </a:p>
          <a:p>
            <a:pPr algn="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1350" b="1" dirty="0">
                <a:solidFill>
                  <a:schemeClr val="bg1"/>
                </a:solidFill>
                <a:latin typeface="Calibri" pitchFamily="34" charset="0"/>
              </a:rPr>
              <a:t>Waukegan IL</a:t>
            </a:r>
            <a:endParaRPr lang="en-US" sz="1350" dirty="0"/>
          </a:p>
        </p:txBody>
      </p:sp>
      <p:pic>
        <p:nvPicPr>
          <p:cNvPr id="6" name="Picture 3" descr="F:\Documents and Settings\Elyse\My Documents\W2C pics\2010 college trip\IMG_1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8648" y="4564145"/>
            <a:ext cx="3181927" cy="238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2033090" y="2878890"/>
            <a:ext cx="43677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endParaRPr lang="en-US" sz="2000" b="1" i="0" dirty="0"/>
          </a:p>
        </p:txBody>
      </p:sp>
      <p:pic>
        <p:nvPicPr>
          <p:cNvPr id="10" name="Picture 4" descr="C:\Users\Elyse\Documents\w2c 2014-2015\Photos\Orientation photos\IMG_09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827" y="327650"/>
            <a:ext cx="3922537" cy="294190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329" y="33281"/>
            <a:ext cx="2301457" cy="26486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269449_453541981365837_854705878_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40755" y="1989788"/>
            <a:ext cx="2992616" cy="311561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02" y="2843473"/>
            <a:ext cx="1555035" cy="32655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evel 1"/>
          <p:cNvSpPr/>
          <p:nvPr/>
        </p:nvSpPr>
        <p:spPr>
          <a:xfrm>
            <a:off x="1593862" y="2590800"/>
            <a:ext cx="4285192" cy="236370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Impact" panose="020B0806030902050204" pitchFamily="34" charset="0"/>
              </a:rPr>
              <a:t>For more information, contact:</a:t>
            </a:r>
          </a:p>
          <a:p>
            <a:pPr algn="ctr"/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Impact" panose="020B0806030902050204" pitchFamily="34" charset="0"/>
              </a:rPr>
              <a:t>Elyse </a:t>
            </a:r>
            <a:r>
              <a:rPr lang="en-US" sz="2200" b="1" dirty="0" err="1">
                <a:ln>
                  <a:solidFill>
                    <a:sysClr val="windowText" lastClr="000000"/>
                  </a:solidFill>
                </a:ln>
                <a:latin typeface="Impact" panose="020B0806030902050204" pitchFamily="34" charset="0"/>
              </a:rPr>
              <a:t>Danckers</a:t>
            </a:r>
            <a:endParaRPr lang="en-US" sz="2200" b="1" dirty="0">
              <a:ln>
                <a:solidFill>
                  <a:sysClr val="windowText" lastClr="000000"/>
                </a:solidFill>
              </a:ln>
              <a:latin typeface="Impact" panose="020B0806030902050204" pitchFamily="34" charset="0"/>
            </a:endParaRPr>
          </a:p>
          <a:p>
            <a:pPr algn="ctr"/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Impact" panose="020B0806030902050204" pitchFamily="34" charset="0"/>
              </a:rPr>
              <a:t>Executive Director</a:t>
            </a:r>
          </a:p>
          <a:p>
            <a:pPr algn="ctr"/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Impact" panose="020B0806030902050204" pitchFamily="34" charset="0"/>
              </a:rPr>
              <a:t>Edanckers.w2c@gmail.com</a:t>
            </a:r>
          </a:p>
          <a:p>
            <a:pPr algn="ctr"/>
            <a:r>
              <a:rPr lang="en-US" sz="2200" b="1" dirty="0" smtClean="0">
                <a:ln>
                  <a:solidFill>
                    <a:sysClr val="windowText" lastClr="000000"/>
                  </a:solidFill>
                </a:ln>
                <a:latin typeface="Impact" panose="020B0806030902050204" pitchFamily="34" charset="0"/>
              </a:rPr>
              <a:t>www.waukegantocollege.org</a:t>
            </a:r>
            <a:endParaRPr lang="en-US" sz="2200" b="1" dirty="0">
              <a:ln>
                <a:solidFill>
                  <a:sysClr val="windowText" lastClr="000000"/>
                </a:solidFill>
              </a:ln>
              <a:latin typeface="Impact" panose="020B0806030902050204" pitchFamily="34" charset="0"/>
            </a:endParaRPr>
          </a:p>
        </p:txBody>
      </p:sp>
      <p:pic>
        <p:nvPicPr>
          <p:cNvPr id="9" name="Picture 3" descr="C:\Users\Elyse\Documents\w2c 2014-2015\workshop science nigh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9702"/>
            <a:ext cx="2743200" cy="20749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29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7030A0"/>
                </a:solidFill>
                <a:latin typeface="Cooper Black" panose="0208090404030B020404" pitchFamily="18" charset="0"/>
              </a:rPr>
              <a:t>Who are we to talk about this village?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22974673"/>
              </p:ext>
            </p:extLst>
          </p:nvPr>
        </p:nvGraphicFramePr>
        <p:xfrm>
          <a:off x="457200" y="1295400"/>
          <a:ext cx="8077200" cy="4830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/>
          <p:cNvSpPr/>
          <p:nvPr/>
        </p:nvSpPr>
        <p:spPr>
          <a:xfrm>
            <a:off x="3733800" y="4800600"/>
            <a:ext cx="1676400" cy="1706562"/>
          </a:xfrm>
          <a:prstGeom prst="ellipse">
            <a:avLst/>
          </a:prstGeom>
          <a:blipFill dpi="0" rotWithShape="1">
            <a:blip r:embed="rId7"/>
            <a:srcRect/>
            <a:stretch>
              <a:fillRect l="-64000" r="-64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7009327" cy="628650"/>
          </a:xfrm>
        </p:spPr>
        <p:txBody>
          <a:bodyPr>
            <a:noAutofit/>
          </a:bodyPr>
          <a:lstStyle/>
          <a:p>
            <a:pPr algn="r" eaLnBrk="1" hangingPunct="1"/>
            <a:r>
              <a:rPr lang="en-US" sz="3150" b="1" i="1" u="sng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Cooper Black" panose="0208090404030B020404" pitchFamily="18" charset="0"/>
              </a:rPr>
              <a:t>Contact us </a:t>
            </a:r>
            <a:r>
              <a:rPr lang="en-US" sz="3150" b="1" i="1" u="sng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/>
            </a:r>
            <a:br>
              <a:rPr lang="en-US" sz="3150" b="1" i="1" u="sng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</a:br>
            <a:r>
              <a:rPr lang="en-US" sz="3150" b="1" i="1" u="sng" dirty="0">
                <a:solidFill>
                  <a:srgbClr val="002060"/>
                </a:solidFill>
              </a:rPr>
              <a:t> </a:t>
            </a:r>
            <a:r>
              <a:rPr lang="en-US" sz="3150" b="1" i="1" u="sng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</a:rPr>
              <a:t>JP Paulus @ </a:t>
            </a:r>
            <a:r>
              <a:rPr lang="en-US" sz="315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Do-</a:t>
            </a:r>
            <a:r>
              <a:rPr lang="en-US" sz="315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Gooder</a:t>
            </a:r>
            <a:r>
              <a:rPr lang="en-US" sz="315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mpact" pitchFamily="34" charset="0"/>
              </a:rPr>
              <a:t> Consulting</a:t>
            </a:r>
            <a:br>
              <a:rPr lang="en-US" sz="315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mpact" pitchFamily="34" charset="0"/>
              </a:rPr>
            </a:br>
            <a:endParaRPr lang="en-US" sz="3150" b="1" i="1" u="sng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2745" y="4781551"/>
            <a:ext cx="6370465" cy="628649"/>
          </a:xfrm>
        </p:spPr>
        <p:txBody>
          <a:bodyPr>
            <a:noAutofit/>
          </a:bodyPr>
          <a:lstStyle/>
          <a:p>
            <a:pPr algn="r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700" dirty="0">
                <a:solidFill>
                  <a:schemeClr val="bg1"/>
                </a:solidFill>
                <a:latin typeface="Cooper Black" panose="0208090404030B020404" pitchFamily="18" charset="0"/>
              </a:rPr>
              <a:t> </a:t>
            </a:r>
            <a:r>
              <a:rPr lang="en-US" sz="2700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oper Black" panose="0208090404030B020404" pitchFamily="18" charset="0"/>
              </a:rPr>
              <a:t>HELPING YOU HELP OTHERS…</a:t>
            </a:r>
            <a:endParaRPr lang="en-US" sz="27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oper Black" panose="0208090404030B020404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7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</a:rPr>
              <a:t> 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2800350" y="1314451"/>
            <a:ext cx="5200650" cy="68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0" hangingPunct="0"/>
            <a:endParaRPr lang="en-US" sz="3975" dirty="0">
              <a:solidFill>
                <a:srgbClr val="0070C0"/>
              </a:solidFill>
              <a:latin typeface="Impact" pitchFamily="34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2472745" y="2228851"/>
            <a:ext cx="6365382" cy="2226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85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P.O.Box</a:t>
            </a:r>
            <a:r>
              <a:rPr lang="en-US" sz="285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 199233    Chicago IL 60619-9233</a:t>
            </a:r>
          </a:p>
          <a:p>
            <a:pPr algn="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85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872-222-8008      info@do-gooder.us</a:t>
            </a:r>
          </a:p>
          <a:p>
            <a:pPr algn="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85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Blog.do-gooder.us</a:t>
            </a:r>
          </a:p>
          <a:p>
            <a:pPr algn="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85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www.do-gooder.us</a:t>
            </a:r>
          </a:p>
          <a:p>
            <a:pPr algn="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85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Facebook/Twitter: @</a:t>
            </a:r>
            <a:r>
              <a:rPr lang="en-US" sz="285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DoGooderChicago</a:t>
            </a:r>
            <a:endParaRPr lang="en-US" sz="285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667" y="648002"/>
            <a:ext cx="9990667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2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5021179" y="539159"/>
            <a:ext cx="3657600" cy="4876800"/>
          </a:xfrm>
          <a:prstGeom prst="flowChartAlternateProcess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 extrusionH="88900" contourW="12700">
            <a:bevelT w="298450" h="152400" prst="convex"/>
            <a:bevelB w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anose="020B0806030902050204" pitchFamily="34" charset="0"/>
              </a:rPr>
              <a:t>Peter Kim</a:t>
            </a:r>
          </a:p>
          <a:p>
            <a:pPr algn="ctr"/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anose="020B0806030902050204" pitchFamily="34" charset="0"/>
              </a:rPr>
              <a:t>Peoria Christian School</a:t>
            </a:r>
          </a:p>
          <a:p>
            <a:pPr algn="ctr"/>
            <a:r>
              <a:rPr lang="it-IT" sz="28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anose="020B0806030902050204" pitchFamily="34" charset="0"/>
              </a:rPr>
              <a:t>3506 </a:t>
            </a:r>
            <a:r>
              <a:rPr lang="it-IT" sz="28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anose="020B0806030902050204" pitchFamily="34" charset="0"/>
              </a:rPr>
              <a:t>N. California Ave.</a:t>
            </a:r>
            <a:br>
              <a:rPr lang="it-IT" sz="28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it-IT" sz="28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anose="020B0806030902050204" pitchFamily="34" charset="0"/>
              </a:rPr>
              <a:t>Peoria, IL 61603</a:t>
            </a:r>
          </a:p>
          <a:p>
            <a:pPr algn="ctr"/>
            <a:r>
              <a:rPr lang="it-IT" sz="2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anose="020B0806030902050204" pitchFamily="34" charset="0"/>
              </a:rPr>
              <a:t>T 309.686.4500</a:t>
            </a:r>
            <a:endParaRPr lang="it-IT" sz="28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Impact" panose="020B0806030902050204" pitchFamily="34" charset="0"/>
            </a:endParaRPr>
          </a:p>
          <a:p>
            <a:pPr algn="ctr"/>
            <a:r>
              <a:rPr lang="it-IT" sz="2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anose="020B0806030902050204" pitchFamily="34" charset="0"/>
              </a:rPr>
              <a:t>F </a:t>
            </a:r>
            <a:r>
              <a:rPr lang="it-IT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anose="020B0806030902050204" pitchFamily="34" charset="0"/>
              </a:rPr>
              <a:t>309.686.2569</a:t>
            </a:r>
            <a:endParaRPr lang="it-IT" sz="2800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Impact" panose="020B0806030902050204" pitchFamily="34" charset="0"/>
            </a:endParaRPr>
          </a:p>
          <a:p>
            <a:pPr algn="ctr"/>
            <a:r>
              <a:rPr lang="it-IT" sz="2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anose="020B0806030902050204" pitchFamily="34" charset="0"/>
              </a:rPr>
              <a:t>pkim@peoriachristian.org</a:t>
            </a:r>
          </a:p>
          <a:p>
            <a:pPr algn="ctr"/>
            <a:endParaRPr lang="it-IT" sz="2000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Impact" panose="020B0806030902050204" pitchFamily="34" charset="0"/>
            </a:endParaRPr>
          </a:p>
          <a:p>
            <a:pPr algn="ctr"/>
            <a:endParaRPr lang="en-US" sz="28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79" y="4301534"/>
            <a:ext cx="2057400" cy="222885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72150" y="1895260"/>
            <a:ext cx="3566450" cy="4056361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 extrusionH="88900" contourW="12700">
            <a:bevelT w="298450" h="152400" prst="convex"/>
            <a:bevelB w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latin typeface="Impact" panose="020B0806030902050204" pitchFamily="34" charset="0"/>
              </a:rPr>
              <a:t>Dream 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latin typeface="Impact" panose="020B0806030902050204" pitchFamily="34" charset="0"/>
              </a:rPr>
              <a:t>Center Peoria</a:t>
            </a:r>
            <a:br>
              <a:rPr lang="en-US" sz="2800" dirty="0">
                <a:ln>
                  <a:solidFill>
                    <a:sysClr val="windowText" lastClr="000000"/>
                  </a:solidFill>
                </a:ln>
                <a:latin typeface="Impact" panose="020B0806030902050204" pitchFamily="34" charset="0"/>
              </a:rPr>
            </a:br>
            <a:r>
              <a:rPr lang="en-US" sz="2800" dirty="0">
                <a:ln>
                  <a:solidFill>
                    <a:sysClr val="windowText" lastClr="000000"/>
                  </a:solidFill>
                </a:ln>
                <a:latin typeface="Impact" panose="020B0806030902050204" pitchFamily="34" charset="0"/>
              </a:rPr>
              <a:t>714 Hamilton Blvd.</a:t>
            </a:r>
            <a:br>
              <a:rPr lang="en-US" sz="2800" dirty="0">
                <a:ln>
                  <a:solidFill>
                    <a:sysClr val="windowText" lastClr="000000"/>
                  </a:solidFill>
                </a:ln>
                <a:latin typeface="Impact" panose="020B0806030902050204" pitchFamily="34" charset="0"/>
              </a:rPr>
            </a:br>
            <a:r>
              <a:rPr lang="en-US" sz="2800" dirty="0">
                <a:ln>
                  <a:solidFill>
                    <a:sysClr val="windowText" lastClr="000000"/>
                  </a:solidFill>
                </a:ln>
                <a:latin typeface="Impact" panose="020B0806030902050204" pitchFamily="34" charset="0"/>
              </a:rPr>
              <a:t>Peoria, Illinois 61603</a:t>
            </a:r>
            <a:br>
              <a:rPr lang="en-US" sz="2800" dirty="0">
                <a:ln>
                  <a:solidFill>
                    <a:sysClr val="windowText" lastClr="000000"/>
                  </a:solidFill>
                </a:ln>
                <a:latin typeface="Impact" panose="020B0806030902050204" pitchFamily="34" charset="0"/>
              </a:rPr>
            </a:br>
            <a:r>
              <a:rPr lang="en-US" sz="2800" dirty="0">
                <a:ln>
                  <a:solidFill>
                    <a:sysClr val="windowText" lastClr="000000"/>
                  </a:solidFill>
                </a:ln>
                <a:latin typeface="Impact" panose="020B0806030902050204" pitchFamily="34" charset="0"/>
              </a:rPr>
              <a:t>t: 309.676.3000</a:t>
            </a:r>
            <a:br>
              <a:rPr lang="en-US" sz="2800" dirty="0">
                <a:ln>
                  <a:solidFill>
                    <a:sysClr val="windowText" lastClr="000000"/>
                  </a:solidFill>
                </a:ln>
                <a:latin typeface="Impact" panose="020B0806030902050204" pitchFamily="34" charset="0"/>
              </a:rPr>
            </a:br>
            <a:r>
              <a:rPr lang="en-US" sz="2800" dirty="0">
                <a:ln>
                  <a:solidFill>
                    <a:sysClr val="windowText" lastClr="000000"/>
                  </a:solidFill>
                </a:ln>
                <a:latin typeface="Impact" panose="020B0806030902050204" pitchFamily="34" charset="0"/>
              </a:rPr>
              <a:t>f: 309.676.7986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latin typeface="Impact" panose="020B0806030902050204" pitchFamily="34" charset="0"/>
              </a:rPr>
              <a:t/>
            </a:r>
            <a:br>
              <a:rPr lang="en-US" sz="2000" dirty="0">
                <a:ln>
                  <a:solidFill>
                    <a:sysClr val="windowText" lastClr="000000"/>
                  </a:solidFill>
                </a:ln>
                <a:latin typeface="Impact" panose="020B0806030902050204" pitchFamily="34" charset="0"/>
              </a:rPr>
            </a:br>
            <a:r>
              <a:rPr lang="en-US" dirty="0" smtClean="0">
                <a:ln>
                  <a:solidFill>
                    <a:sysClr val="windowText" lastClr="000000"/>
                  </a:solidFill>
                </a:ln>
                <a:latin typeface="Impact" panose="020B0806030902050204" pitchFamily="34" charset="0"/>
              </a:rPr>
              <a:t>dcpinfo@dreamcenterpeoria.org</a:t>
            </a:r>
          </a:p>
          <a:p>
            <a:pPr algn="ctr"/>
            <a:r>
              <a:rPr lang="en-US" sz="2100" dirty="0" smtClean="0">
                <a:ln>
                  <a:solidFill>
                    <a:sysClr val="windowText" lastClr="000000"/>
                  </a:solidFill>
                </a:ln>
                <a:latin typeface="Impact" panose="020B0806030902050204" pitchFamily="34" charset="0"/>
              </a:rPr>
              <a:t>www.dreamcenterpeoria.org</a:t>
            </a:r>
            <a:endParaRPr lang="en-US" sz="2100" dirty="0">
              <a:ln>
                <a:solidFill>
                  <a:sysClr val="windowText" lastClr="000000"/>
                </a:solidFill>
              </a:ln>
              <a:latin typeface="Impact" panose="020B0806030902050204" pitchFamily="34" charset="0"/>
            </a:endParaRPr>
          </a:p>
          <a:p>
            <a:pPr algn="ctr"/>
            <a:endParaRPr lang="en-US" dirty="0">
              <a:ln>
                <a:solidFill>
                  <a:sysClr val="windowText" lastClr="000000"/>
                </a:solidFill>
              </a:ln>
              <a:latin typeface="Impact" panose="020B080603090205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90" y="693028"/>
            <a:ext cx="2520169" cy="1603744"/>
          </a:xfr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5544843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086389" y="1524000"/>
            <a:ext cx="1752600" cy="23622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itle 1"/>
          <p:cNvSpPr txBox="1">
            <a:spLocks/>
          </p:cNvSpPr>
          <p:nvPr/>
        </p:nvSpPr>
        <p:spPr>
          <a:xfrm>
            <a:off x="-28073" y="26630"/>
            <a:ext cx="6352674" cy="82510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i="1" u="sng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Difficulties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781379" cy="64800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0" name="Oval 9"/>
          <p:cNvSpPr/>
          <p:nvPr/>
        </p:nvSpPr>
        <p:spPr>
          <a:xfrm>
            <a:off x="0" y="1524000"/>
            <a:ext cx="1752600" cy="23622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7419474" y="1524000"/>
            <a:ext cx="1752600" cy="23622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Oval 11"/>
          <p:cNvSpPr/>
          <p:nvPr/>
        </p:nvSpPr>
        <p:spPr>
          <a:xfrm>
            <a:off x="2525397" y="1524000"/>
            <a:ext cx="1752600" cy="23622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ight Arrow Callout 12"/>
          <p:cNvSpPr/>
          <p:nvPr/>
        </p:nvSpPr>
        <p:spPr>
          <a:xfrm>
            <a:off x="1739063" y="1524000"/>
            <a:ext cx="919414" cy="23622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Callout 13"/>
          <p:cNvSpPr/>
          <p:nvPr/>
        </p:nvSpPr>
        <p:spPr>
          <a:xfrm>
            <a:off x="4270478" y="1524000"/>
            <a:ext cx="919414" cy="23622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Callout 14"/>
          <p:cNvSpPr/>
          <p:nvPr/>
        </p:nvSpPr>
        <p:spPr>
          <a:xfrm>
            <a:off x="6795875" y="1524000"/>
            <a:ext cx="919414" cy="23622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7384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460" y="1500188"/>
            <a:ext cx="8039099" cy="426481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775" b="1" dirty="0"/>
              <a:t>It’s worth the effort!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775" b="1" dirty="0"/>
              <a:t>You need the right people (from your end as well as those you want to reach out to).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775" b="1" dirty="0"/>
              <a:t>It won’t always work out, but that’s OK. Just try again with different people at a later time.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775" b="1" dirty="0"/>
              <a:t>Be prepared to do the follow-up. Trust their intent – but respectfully (and internally) doubt their schedule.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000" b="1" dirty="0"/>
              <a:t>This is all about the CHILDREN!</a:t>
            </a:r>
            <a:r>
              <a:rPr lang="en-US" sz="3000" b="1" i="1" dirty="0">
                <a:latin typeface="Arial Black" panose="020B0A04020102020204" pitchFamily="34" charset="0"/>
              </a:rPr>
              <a:t> </a:t>
            </a:r>
            <a:endParaRPr lang="en-US" sz="2775" b="1" dirty="0"/>
          </a:p>
          <a:p>
            <a:pPr>
              <a:buFont typeface="Wingdings" panose="05000000000000000000" pitchFamily="2" charset="2"/>
              <a:buChar char="§"/>
            </a:pPr>
            <a:endParaRPr lang="en-US" sz="2775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775" b="1" dirty="0"/>
              <a:t>Questions??? </a:t>
            </a:r>
            <a:r>
              <a:rPr lang="en-US" sz="2775" b="1"/>
              <a:t>Thoughts?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857250"/>
            <a:ext cx="8829675" cy="75009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3600" b="1" i="1" u="sng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 Black" panose="020B0A04020102020204" pitchFamily="34" charset="0"/>
              </a:rPr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188052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8301" y="2737708"/>
            <a:ext cx="8030736" cy="2893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Waukegan to College creates brighter futures for students, families and communities by  preparing students to enroll in and graduate from </a:t>
            </a:r>
            <a:r>
              <a:rPr lang="en-US" sz="32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college</a:t>
            </a:r>
            <a:endParaRPr lang="en-US" sz="3200" b="1" i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5863" y="582237"/>
            <a:ext cx="4475613" cy="2272517"/>
          </a:xfrm>
          <a:prstGeom prst="rect">
            <a:avLst/>
          </a:prstGeom>
          <a:noFill/>
          <a:ln w="25400" cap="rnd" cmpd="thickThin">
            <a:solidFill>
              <a:srgbClr val="002060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5" name="Picture 1" descr="Axelson small logo at North Park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259" y="5865221"/>
            <a:ext cx="129741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43001" y="8902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43001" y="18046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466258" y="6333405"/>
            <a:ext cx="14859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2014 Excellent Emerging Organization Award Winner </a:t>
            </a:r>
            <a:endParaRPr lang="en-US" altLang="en-US" sz="9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77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19318"/>
            <a:ext cx="1657350" cy="84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7360099"/>
              </p:ext>
            </p:extLst>
          </p:nvPr>
        </p:nvGraphicFramePr>
        <p:xfrm>
          <a:off x="220133" y="860847"/>
          <a:ext cx="8576734" cy="5158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840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76200"/>
            <a:ext cx="1657350" cy="84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4351544"/>
              </p:ext>
            </p:extLst>
          </p:nvPr>
        </p:nvGraphicFramePr>
        <p:xfrm>
          <a:off x="220133" y="1737778"/>
          <a:ext cx="8576734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31647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76200"/>
            <a:ext cx="1657350" cy="84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7994373"/>
              </p:ext>
            </p:extLst>
          </p:nvPr>
        </p:nvGraphicFramePr>
        <p:xfrm>
          <a:off x="220133" y="1737778"/>
          <a:ext cx="8576734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104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velin gradu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-102486"/>
            <a:ext cx="2590800" cy="2590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Picture 11" descr="DSCN61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7138" y="4350774"/>
            <a:ext cx="4166796" cy="2507226"/>
          </a:xfrm>
          <a:prstGeom prst="rect">
            <a:avLst/>
          </a:prstGeom>
          <a:effectLst>
            <a:softEdge rad="127000"/>
          </a:effectLst>
        </p:spPr>
      </p:pic>
      <p:graphicFrame>
        <p:nvGraphicFramePr>
          <p:cNvPr id="1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0374359"/>
              </p:ext>
            </p:extLst>
          </p:nvPr>
        </p:nvGraphicFramePr>
        <p:xfrm>
          <a:off x="167425" y="1295400"/>
          <a:ext cx="8576734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2" descr="C:\Documents and Settings\Elyse\My Documents\Lake Cty United\w2c photos\2012 college trip\IMG_419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8799" y="-264661"/>
            <a:ext cx="3886867" cy="29151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2" descr="C:\Documents and Settings\Elyse\My Documents\Lake Cty United\w2c photos\2012 college trip\IMG_417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02158" y="4953000"/>
            <a:ext cx="2924801" cy="1905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" y="187173"/>
            <a:ext cx="1657350" cy="84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4589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1933</Words>
  <Application>Microsoft Office PowerPoint</Application>
  <PresentationFormat>On-screen Show (4:3)</PresentationFormat>
  <Paragraphs>294</Paragraphs>
  <Slides>43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1_Office Theme</vt:lpstr>
      <vt:lpstr>It Takes a Village to Raise  Send a Child to College  by Elyse Danckers &amp; JP Paulus</vt:lpstr>
      <vt:lpstr>PowerPoint Presentation</vt:lpstr>
      <vt:lpstr>Why</vt:lpstr>
      <vt:lpstr>Who are we to talk about this village?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</vt:lpstr>
      <vt:lpstr>Why</vt:lpstr>
      <vt:lpstr>How</vt:lpstr>
      <vt:lpstr>How</vt:lpstr>
      <vt:lpstr>How</vt:lpstr>
      <vt:lpstr>How</vt:lpstr>
      <vt:lpstr>How</vt:lpstr>
      <vt:lpstr>PowerPoint Presentation</vt:lpstr>
      <vt:lpstr>Obstacles</vt:lpstr>
      <vt:lpstr>Obstacles</vt:lpstr>
      <vt:lpstr>Obstacles</vt:lpstr>
      <vt:lpstr>Obstacles</vt:lpstr>
      <vt:lpstr>PowerPoint Presentation</vt:lpstr>
      <vt:lpstr>Obstacles</vt:lpstr>
      <vt:lpstr>Scale of Theological Conservatism (Christian)</vt:lpstr>
      <vt:lpstr>Scale of Theological Conservatism (Christian)</vt:lpstr>
      <vt:lpstr>PowerPoint Presentation</vt:lpstr>
      <vt:lpstr>PowerPoint Presentation</vt:lpstr>
      <vt:lpstr>PowerPoint Presentation</vt:lpstr>
      <vt:lpstr>PowerPoint Presentation</vt:lpstr>
      <vt:lpstr>Contact us   JP Paulus @ Do-Gooder Consulting </vt:lpstr>
      <vt:lpstr>PowerPoint Presentation</vt:lpstr>
      <vt:lpstr>PowerPoint Presentation</vt:lpstr>
      <vt:lpstr>PowerPoint Presentation</vt:lpstr>
    </vt:vector>
  </TitlesOfParts>
  <Company>ISAC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Nelson</dc:creator>
  <cp:lastModifiedBy>Sam Nelson</cp:lastModifiedBy>
  <cp:revision>59</cp:revision>
  <cp:lastPrinted>2014-06-17T18:32:00Z</cp:lastPrinted>
  <dcterms:created xsi:type="dcterms:W3CDTF">2013-05-22T15:51:51Z</dcterms:created>
  <dcterms:modified xsi:type="dcterms:W3CDTF">2015-09-10T14:28:33Z</dcterms:modified>
</cp:coreProperties>
</file>